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1" r:id="rId3"/>
    <p:sldId id="282" r:id="rId4"/>
    <p:sldId id="277" r:id="rId5"/>
    <p:sldId id="274" r:id="rId6"/>
    <p:sldId id="281" r:id="rId7"/>
    <p:sldId id="280" r:id="rId8"/>
    <p:sldId id="272" r:id="rId9"/>
    <p:sldId id="284" r:id="rId10"/>
    <p:sldId id="288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EC03C7"/>
    <a:srgbClr val="AE0291"/>
    <a:srgbClr val="680808"/>
    <a:srgbClr val="CCE1EB"/>
    <a:srgbClr val="520606"/>
    <a:srgbClr val="3A0404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4B4EC-7A4C-4B2F-880E-D5140EB8CCBA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890C73-4F95-4834-A35B-1C8B83BE4793}">
      <dgm:prSet phldrT="[Текст]" custT="1"/>
      <dgm:spPr>
        <a:gradFill rotWithShape="0">
          <a:gsLst>
            <a:gs pos="0">
              <a:schemeClr val="bg1"/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</a:gradFill>
      </dgm:spPr>
      <dgm:t>
        <a:bodyPr anchor="t" anchorCtr="0"/>
        <a:lstStyle/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Средства займа МОЖНО использовать на:</a:t>
          </a:r>
          <a:endParaRPr lang="ru-RU" sz="1800" dirty="0">
            <a:solidFill>
              <a:schemeClr val="tx1"/>
            </a:solidFill>
          </a:endParaRPr>
        </a:p>
      </dgm:t>
    </dgm:pt>
    <dgm:pt modelId="{85538CDA-DB92-41D1-9806-BC99D2EA8AC8}" type="parTrans" cxnId="{CDFF4290-261A-4425-8E45-6D3D67FF69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5C7A3BB5-52F7-4BB2-B1D3-AC27822EAF47}" type="sibTrans" cxnId="{CDFF4290-261A-4425-8E45-6D3D67FF6907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95128F72-63FD-4794-A22C-4D00A3AEEA3F}">
      <dgm:prSet phldrT="[Текст]"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 расходных материалов, сырья, ресурсов </a:t>
          </a:r>
        </a:p>
        <a:p>
          <a:pPr rtl="0"/>
          <a:r>
            <a:rPr lang="ru-RU" sz="1600" b="1" u="sng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разработки нового продукта</a:t>
          </a:r>
          <a:r>
            <a:rPr lang="ru-RU" sz="16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dirty="0" smtClean="0">
              <a:solidFill>
                <a:srgbClr val="EC0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ru-RU" sz="1600" dirty="0" smtClean="0">
              <a:solidFill>
                <a:srgbClr val="EC0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объеме до 20% от суммы займа</a:t>
          </a:r>
          <a:endParaRPr lang="ru-RU" sz="1600" dirty="0">
            <a:solidFill>
              <a:schemeClr val="tx1"/>
            </a:solidFill>
          </a:endParaRPr>
        </a:p>
      </dgm:t>
    </dgm:pt>
    <dgm:pt modelId="{138C6F17-6937-49DB-BEE7-1AE81B4B7891}" type="parTrans" cxnId="{0330CCEA-1588-4FB7-96BE-4531061A6D9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9FF7BDD-DD2D-416B-81D3-51ECB9205AC3}" type="sibTrans" cxnId="{0330CCEA-1588-4FB7-96BE-4531061A6D9E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D5AA74E-70B4-45DE-A4DE-81D6A560CD71}">
      <dgm:prSet phldrT="[Текст]"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Общехозяйственные расходы по проекту</a:t>
          </a:r>
        </a:p>
        <a:p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объеме не более 15% от </a:t>
          </a:r>
          <a:b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суммы займа</a:t>
          </a:r>
          <a:endParaRPr lang="ru-RU" sz="1600" dirty="0">
            <a:solidFill>
              <a:schemeClr val="tx1"/>
            </a:solidFill>
          </a:endParaRPr>
        </a:p>
      </dgm:t>
    </dgm:pt>
    <dgm:pt modelId="{15F28F82-FB5E-4EFA-B33B-0DEBCAA91333}" type="parTrans" cxnId="{32B23075-F255-486C-807D-90659F4FAC7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D6E15DCF-2675-4553-A70E-2CFCF25951CF}" type="sibTrans" cxnId="{32B23075-F255-486C-807D-90659F4FAC71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29AB09D8-8060-40E1-A0A8-F9DD29C98ED9}">
      <dgm:prSet phldrT="[Текст]"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Разработку нового продукта/технологии</a:t>
          </a:r>
        </a:p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опытные, технические, производственно-технологические, маркетинговые, патентные исследования, испытания, процедуры для вывода продукта на рынок, кроме научных исследований и аналитических исследований рынка</a:t>
          </a:r>
          <a:endParaRPr lang="ru-RU" sz="1600" dirty="0">
            <a:solidFill>
              <a:schemeClr val="tx1"/>
            </a:solidFill>
          </a:endParaRPr>
        </a:p>
      </dgm:t>
    </dgm:pt>
    <dgm:pt modelId="{EFD799B2-E3F3-499D-80E2-A0906A341B5F}" type="parTrans" cxnId="{F3A573A1-9B8F-40B9-99C7-FA7969D05C0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6775917-6657-438A-B371-81AD4A7E2C01}" type="sibTrans" cxnId="{F3A573A1-9B8F-40B9-99C7-FA7969D05C0B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DC4138B-7C16-4F42-9917-761587B5AFDD}">
      <dgm:prSet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 промышленного оборудования</a:t>
          </a:r>
          <a:r>
            <a:rPr lang="ru-RU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технологического перевооружения и модернизации производства</a:t>
          </a:r>
          <a:endParaRPr lang="ru-RU" sz="1600" dirty="0">
            <a:solidFill>
              <a:schemeClr val="tx1"/>
            </a:solidFill>
          </a:endParaRPr>
        </a:p>
      </dgm:t>
    </dgm:pt>
    <dgm:pt modelId="{BD5496A6-DD37-4D6D-AC82-96D22F931F70}" type="parTrans" cxnId="{CCAC6470-A3C0-4EB4-9F2F-9E488BCB5EC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896FC750-C98C-479F-B5ED-7DDEB1E8B803}" type="sibTrans" cxnId="{CCAC6470-A3C0-4EB4-9F2F-9E488BCB5ECA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AD27620C-5AE5-4766-AC8C-E3E9F2041559}">
      <dgm:prSet/>
      <dgm:spPr/>
      <dgm:t>
        <a:bodyPr/>
        <a:lstStyle/>
        <a:p>
          <a:endParaRPr lang="ru-RU"/>
        </a:p>
      </dgm:t>
    </dgm:pt>
    <dgm:pt modelId="{839124A9-8AC4-46A4-AD46-28D8F4CA3F22}" type="parTrans" cxnId="{B6610CE7-C0FE-4C02-8826-FAE8F55D470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057E9A2A-7989-45C3-AC15-514B044C17DB}" type="sibTrans" cxnId="{B6610CE7-C0FE-4C02-8826-FAE8F55D4705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6EA540F4-706B-486C-9B10-74F866829AFC}">
      <dgm:prSet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Инжиниринговые услуги</a:t>
          </a:r>
        </a:p>
        <a:p>
          <a:r>
            <a:rPr lang="ru-RU" sz="18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проектно-изыскательные работы, разработка проектной документации, получение разрешения на осуществление градостроительной деятельности</a:t>
          </a:r>
          <a:endParaRPr lang="ru-RU" sz="1600" dirty="0">
            <a:solidFill>
              <a:schemeClr val="tx1"/>
            </a:solidFill>
          </a:endParaRPr>
        </a:p>
      </dgm:t>
    </dgm:pt>
    <dgm:pt modelId="{709A3166-6958-4B25-826E-1E45E82649CA}" type="parTrans" cxnId="{87B4F312-76C8-4E1B-9726-C8A7F49A89C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19F7DB88-09C8-45A4-A138-4B52FB5B419A}" type="sibTrans" cxnId="{87B4F312-76C8-4E1B-9726-C8A7F49A89C8}">
      <dgm:prSet/>
      <dgm:spPr/>
      <dgm:t>
        <a:bodyPr/>
        <a:lstStyle/>
        <a:p>
          <a:endParaRPr lang="ru-RU" sz="1800">
            <a:solidFill>
              <a:schemeClr val="tx1"/>
            </a:solidFill>
          </a:endParaRPr>
        </a:p>
      </dgm:t>
    </dgm:pt>
    <dgm:pt modelId="{71F3F98C-4331-4577-863A-99502CE0B9D6}" type="pres">
      <dgm:prSet presAssocID="{8DB4B4EC-7A4C-4B2F-880E-D5140EB8CC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479F16-2FBB-4167-AA62-E0308BA39355}" type="pres">
      <dgm:prSet presAssocID="{AA890C73-4F95-4834-A35B-1C8B83BE4793}" presName="singleCycle" presStyleCnt="0"/>
      <dgm:spPr/>
    </dgm:pt>
    <dgm:pt modelId="{7FADBF6E-E2AB-4C10-85E8-6C83478633E0}" type="pres">
      <dgm:prSet presAssocID="{AA890C73-4F95-4834-A35B-1C8B83BE4793}" presName="singleCenter" presStyleLbl="node1" presStyleIdx="0" presStyleCnt="6" custScaleX="149167" custScaleY="108165" custLinFactNeighborX="4204" custLinFactNeighborY="953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CB21F5AE-1EE0-40BE-AE87-E8FC727200C2}" type="pres">
      <dgm:prSet presAssocID="{138C6F17-6937-49DB-BEE7-1AE81B4B7891}" presName="Name56" presStyleLbl="parChTrans1D2" presStyleIdx="0" presStyleCnt="5"/>
      <dgm:spPr/>
      <dgm:t>
        <a:bodyPr/>
        <a:lstStyle/>
        <a:p>
          <a:endParaRPr lang="ru-RU"/>
        </a:p>
      </dgm:t>
    </dgm:pt>
    <dgm:pt modelId="{5072FB80-CBAA-428C-9D1D-EE796769A517}" type="pres">
      <dgm:prSet presAssocID="{95128F72-63FD-4794-A22C-4D00A3AEEA3F}" presName="text0" presStyleLbl="node1" presStyleIdx="1" presStyleCnt="6" custScaleX="354762" custScaleY="116206" custRadScaleRad="159618" custRadScaleInc="345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7BE9F-5E50-4B3C-9DDB-D8CC155257DF}" type="pres">
      <dgm:prSet presAssocID="{BD5496A6-DD37-4D6D-AC82-96D22F931F70}" presName="Name56" presStyleLbl="parChTrans1D2" presStyleIdx="1" presStyleCnt="5"/>
      <dgm:spPr/>
      <dgm:t>
        <a:bodyPr/>
        <a:lstStyle/>
        <a:p>
          <a:endParaRPr lang="ru-RU"/>
        </a:p>
      </dgm:t>
    </dgm:pt>
    <dgm:pt modelId="{AE782304-A301-493A-B510-C3D65AFDAC3B}" type="pres">
      <dgm:prSet presAssocID="{6DC4138B-7C16-4F42-9917-761587B5AFDD}" presName="text0" presStyleLbl="node1" presStyleIdx="2" presStyleCnt="6" custScaleX="359583" custScaleY="104468" custRadScaleRad="55520" custRadScaleInc="-193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06696-64FB-47C0-B701-29D660481CA5}" type="pres">
      <dgm:prSet presAssocID="{15F28F82-FB5E-4EFA-B33B-0DEBCAA91333}" presName="Name56" presStyleLbl="parChTrans1D2" presStyleIdx="2" presStyleCnt="5"/>
      <dgm:spPr/>
      <dgm:t>
        <a:bodyPr/>
        <a:lstStyle/>
        <a:p>
          <a:endParaRPr lang="ru-RU"/>
        </a:p>
      </dgm:t>
    </dgm:pt>
    <dgm:pt modelId="{FF8E92E7-444E-4A1C-8790-3F19340EB90D}" type="pres">
      <dgm:prSet presAssocID="{8D5AA74E-70B4-45DE-A4DE-81D6A560CD71}" presName="text0" presStyleLbl="node1" presStyleIdx="3" presStyleCnt="6" custScaleX="300048" custScaleY="113320" custRadScaleRad="116138" custRadScaleInc="209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0D5E-3E34-4024-A943-7E22E76F5A4A}" type="pres">
      <dgm:prSet presAssocID="{EFD799B2-E3F3-499D-80E2-A0906A341B5F}" presName="Name56" presStyleLbl="parChTrans1D2" presStyleIdx="3" presStyleCnt="5"/>
      <dgm:spPr/>
      <dgm:t>
        <a:bodyPr/>
        <a:lstStyle/>
        <a:p>
          <a:endParaRPr lang="ru-RU"/>
        </a:p>
      </dgm:t>
    </dgm:pt>
    <dgm:pt modelId="{38A87BDD-C4CF-4832-9AD2-432F54A26C9E}" type="pres">
      <dgm:prSet presAssocID="{29AB09D8-8060-40E1-A0A8-F9DD29C98ED9}" presName="text0" presStyleLbl="node1" presStyleIdx="4" presStyleCnt="6" custScaleX="288359" custScaleY="252914" custRadScaleRad="173459" custRadScaleInc="-368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01337-D663-4C5A-ACF4-F8E0108BCAD0}" type="pres">
      <dgm:prSet presAssocID="{709A3166-6958-4B25-826E-1E45E82649CA}" presName="Name56" presStyleLbl="parChTrans1D2" presStyleIdx="4" presStyleCnt="5"/>
      <dgm:spPr/>
      <dgm:t>
        <a:bodyPr/>
        <a:lstStyle/>
        <a:p>
          <a:endParaRPr lang="ru-RU"/>
        </a:p>
      </dgm:t>
    </dgm:pt>
    <dgm:pt modelId="{2B7ED0BF-5616-4AC5-8EE3-4F1335FEC5C9}" type="pres">
      <dgm:prSet presAssocID="{6EA540F4-706B-486C-9B10-74F866829AFC}" presName="text0" presStyleLbl="node1" presStyleIdx="5" presStyleCnt="6" custScaleX="222085" custScaleY="246825" custRadScaleRad="153234" custRadScaleInc="-3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0F954-F18A-49F1-B685-3CF2D1D71755}" type="presOf" srcId="{709A3166-6958-4B25-826E-1E45E82649CA}" destId="{CDE01337-D663-4C5A-ACF4-F8E0108BCAD0}" srcOrd="0" destOrd="0" presId="urn:microsoft.com/office/officeart/2008/layout/RadialCluster"/>
    <dgm:cxn modelId="{B6610CE7-C0FE-4C02-8826-FAE8F55D4705}" srcId="{8DB4B4EC-7A4C-4B2F-880E-D5140EB8CCBA}" destId="{AD27620C-5AE5-4766-AC8C-E3E9F2041559}" srcOrd="1" destOrd="0" parTransId="{839124A9-8AC4-46A4-AD46-28D8F4CA3F22}" sibTransId="{057E9A2A-7989-45C3-AC15-514B044C17DB}"/>
    <dgm:cxn modelId="{A6755E06-A55D-45D8-A8DE-8D63BF7713EC}" type="presOf" srcId="{6DC4138B-7C16-4F42-9917-761587B5AFDD}" destId="{AE782304-A301-493A-B510-C3D65AFDAC3B}" srcOrd="0" destOrd="0" presId="urn:microsoft.com/office/officeart/2008/layout/RadialCluster"/>
    <dgm:cxn modelId="{32B23075-F255-486C-807D-90659F4FAC71}" srcId="{AA890C73-4F95-4834-A35B-1C8B83BE4793}" destId="{8D5AA74E-70B4-45DE-A4DE-81D6A560CD71}" srcOrd="2" destOrd="0" parTransId="{15F28F82-FB5E-4EFA-B33B-0DEBCAA91333}" sibTransId="{D6E15DCF-2675-4553-A70E-2CFCF25951CF}"/>
    <dgm:cxn modelId="{CCAC6470-A3C0-4EB4-9F2F-9E488BCB5ECA}" srcId="{AA890C73-4F95-4834-A35B-1C8B83BE4793}" destId="{6DC4138B-7C16-4F42-9917-761587B5AFDD}" srcOrd="1" destOrd="0" parTransId="{BD5496A6-DD37-4D6D-AC82-96D22F931F70}" sibTransId="{896FC750-C98C-479F-B5ED-7DDEB1E8B803}"/>
    <dgm:cxn modelId="{F3A573A1-9B8F-40B9-99C7-FA7969D05C0B}" srcId="{AA890C73-4F95-4834-A35B-1C8B83BE4793}" destId="{29AB09D8-8060-40E1-A0A8-F9DD29C98ED9}" srcOrd="3" destOrd="0" parTransId="{EFD799B2-E3F3-499D-80E2-A0906A341B5F}" sibTransId="{A6775917-6657-438A-B371-81AD4A7E2C01}"/>
    <dgm:cxn modelId="{87B4F312-76C8-4E1B-9726-C8A7F49A89C8}" srcId="{AA890C73-4F95-4834-A35B-1C8B83BE4793}" destId="{6EA540F4-706B-486C-9B10-74F866829AFC}" srcOrd="4" destOrd="0" parTransId="{709A3166-6958-4B25-826E-1E45E82649CA}" sibTransId="{19F7DB88-09C8-45A4-A138-4B52FB5B419A}"/>
    <dgm:cxn modelId="{CDFF4290-261A-4425-8E45-6D3D67FF6907}" srcId="{8DB4B4EC-7A4C-4B2F-880E-D5140EB8CCBA}" destId="{AA890C73-4F95-4834-A35B-1C8B83BE4793}" srcOrd="0" destOrd="0" parTransId="{85538CDA-DB92-41D1-9806-BC99D2EA8AC8}" sibTransId="{5C7A3BB5-52F7-4BB2-B1D3-AC27822EAF47}"/>
    <dgm:cxn modelId="{33BB1099-7145-4E86-891F-0B05E61EBE49}" type="presOf" srcId="{AA890C73-4F95-4834-A35B-1C8B83BE4793}" destId="{7FADBF6E-E2AB-4C10-85E8-6C83478633E0}" srcOrd="0" destOrd="0" presId="urn:microsoft.com/office/officeart/2008/layout/RadialCluster"/>
    <dgm:cxn modelId="{320B0FBF-9826-47E3-A6E5-E09080124A2D}" type="presOf" srcId="{29AB09D8-8060-40E1-A0A8-F9DD29C98ED9}" destId="{38A87BDD-C4CF-4832-9AD2-432F54A26C9E}" srcOrd="0" destOrd="0" presId="urn:microsoft.com/office/officeart/2008/layout/RadialCluster"/>
    <dgm:cxn modelId="{A9436878-FCB8-4263-AB75-3EBFB7C489A2}" type="presOf" srcId="{138C6F17-6937-49DB-BEE7-1AE81B4B7891}" destId="{CB21F5AE-1EE0-40BE-AE87-E8FC727200C2}" srcOrd="0" destOrd="0" presId="urn:microsoft.com/office/officeart/2008/layout/RadialCluster"/>
    <dgm:cxn modelId="{B41B2823-030E-447F-BE36-B3002455042A}" type="presOf" srcId="{8DB4B4EC-7A4C-4B2F-880E-D5140EB8CCBA}" destId="{71F3F98C-4331-4577-863A-99502CE0B9D6}" srcOrd="0" destOrd="0" presId="urn:microsoft.com/office/officeart/2008/layout/RadialCluster"/>
    <dgm:cxn modelId="{0330CCEA-1588-4FB7-96BE-4531061A6D9E}" srcId="{AA890C73-4F95-4834-A35B-1C8B83BE4793}" destId="{95128F72-63FD-4794-A22C-4D00A3AEEA3F}" srcOrd="0" destOrd="0" parTransId="{138C6F17-6937-49DB-BEE7-1AE81B4B7891}" sibTransId="{79FF7BDD-DD2D-416B-81D3-51ECB9205AC3}"/>
    <dgm:cxn modelId="{08FC292B-E36C-4A31-B89F-0759AAE3F091}" type="presOf" srcId="{6EA540F4-706B-486C-9B10-74F866829AFC}" destId="{2B7ED0BF-5616-4AC5-8EE3-4F1335FEC5C9}" srcOrd="0" destOrd="0" presId="urn:microsoft.com/office/officeart/2008/layout/RadialCluster"/>
    <dgm:cxn modelId="{5301928A-BEA2-4DA3-940B-00DBD1E48AB2}" type="presOf" srcId="{EFD799B2-E3F3-499D-80E2-A0906A341B5F}" destId="{5AF10D5E-3E34-4024-A943-7E22E76F5A4A}" srcOrd="0" destOrd="0" presId="urn:microsoft.com/office/officeart/2008/layout/RadialCluster"/>
    <dgm:cxn modelId="{22C42FA7-F3DD-4CA9-8279-A52FFC90AFE6}" type="presOf" srcId="{95128F72-63FD-4794-A22C-4D00A3AEEA3F}" destId="{5072FB80-CBAA-428C-9D1D-EE796769A517}" srcOrd="0" destOrd="0" presId="urn:microsoft.com/office/officeart/2008/layout/RadialCluster"/>
    <dgm:cxn modelId="{93D082B7-5B0F-4F16-8C2B-982711045910}" type="presOf" srcId="{8D5AA74E-70B4-45DE-A4DE-81D6A560CD71}" destId="{FF8E92E7-444E-4A1C-8790-3F19340EB90D}" srcOrd="0" destOrd="0" presId="urn:microsoft.com/office/officeart/2008/layout/RadialCluster"/>
    <dgm:cxn modelId="{3629FF95-53E5-40E8-98E1-EC05065F9CF6}" type="presOf" srcId="{15F28F82-FB5E-4EFA-B33B-0DEBCAA91333}" destId="{2B306696-64FB-47C0-B701-29D660481CA5}" srcOrd="0" destOrd="0" presId="urn:microsoft.com/office/officeart/2008/layout/RadialCluster"/>
    <dgm:cxn modelId="{52903A91-468C-451C-B618-5352E10FA80E}" type="presOf" srcId="{BD5496A6-DD37-4D6D-AC82-96D22F931F70}" destId="{3BF7BE9F-5E50-4B3C-9DDB-D8CC155257DF}" srcOrd="0" destOrd="0" presId="urn:microsoft.com/office/officeart/2008/layout/RadialCluster"/>
    <dgm:cxn modelId="{BB579BEB-528A-4CA3-A04D-20FE874BA61E}" type="presParOf" srcId="{71F3F98C-4331-4577-863A-99502CE0B9D6}" destId="{D6479F16-2FBB-4167-AA62-E0308BA39355}" srcOrd="0" destOrd="0" presId="urn:microsoft.com/office/officeart/2008/layout/RadialCluster"/>
    <dgm:cxn modelId="{1741E6D9-1021-4EED-856A-C47F0BD169CC}" type="presParOf" srcId="{D6479F16-2FBB-4167-AA62-E0308BA39355}" destId="{7FADBF6E-E2AB-4C10-85E8-6C83478633E0}" srcOrd="0" destOrd="0" presId="urn:microsoft.com/office/officeart/2008/layout/RadialCluster"/>
    <dgm:cxn modelId="{C568DE4E-B369-4CA0-B0E5-5982929B3EEA}" type="presParOf" srcId="{D6479F16-2FBB-4167-AA62-E0308BA39355}" destId="{CB21F5AE-1EE0-40BE-AE87-E8FC727200C2}" srcOrd="1" destOrd="0" presId="urn:microsoft.com/office/officeart/2008/layout/RadialCluster"/>
    <dgm:cxn modelId="{201DF6D0-BC46-4743-A12F-71E9CC43391E}" type="presParOf" srcId="{D6479F16-2FBB-4167-AA62-E0308BA39355}" destId="{5072FB80-CBAA-428C-9D1D-EE796769A517}" srcOrd="2" destOrd="0" presId="urn:microsoft.com/office/officeart/2008/layout/RadialCluster"/>
    <dgm:cxn modelId="{CCE1F619-3904-4E09-BD21-7D9063A7E52B}" type="presParOf" srcId="{D6479F16-2FBB-4167-AA62-E0308BA39355}" destId="{3BF7BE9F-5E50-4B3C-9DDB-D8CC155257DF}" srcOrd="3" destOrd="0" presId="urn:microsoft.com/office/officeart/2008/layout/RadialCluster"/>
    <dgm:cxn modelId="{301986C6-B452-467F-8C77-73A9A008612B}" type="presParOf" srcId="{D6479F16-2FBB-4167-AA62-E0308BA39355}" destId="{AE782304-A301-493A-B510-C3D65AFDAC3B}" srcOrd="4" destOrd="0" presId="urn:microsoft.com/office/officeart/2008/layout/RadialCluster"/>
    <dgm:cxn modelId="{85607279-99E9-4883-830D-37311299F806}" type="presParOf" srcId="{D6479F16-2FBB-4167-AA62-E0308BA39355}" destId="{2B306696-64FB-47C0-B701-29D660481CA5}" srcOrd="5" destOrd="0" presId="urn:microsoft.com/office/officeart/2008/layout/RadialCluster"/>
    <dgm:cxn modelId="{5FF08CD6-1626-458E-B2ED-F8B2B6782719}" type="presParOf" srcId="{D6479F16-2FBB-4167-AA62-E0308BA39355}" destId="{FF8E92E7-444E-4A1C-8790-3F19340EB90D}" srcOrd="6" destOrd="0" presId="urn:microsoft.com/office/officeart/2008/layout/RadialCluster"/>
    <dgm:cxn modelId="{B656CA41-0DC7-4F03-9B5A-C81269AF7378}" type="presParOf" srcId="{D6479F16-2FBB-4167-AA62-E0308BA39355}" destId="{5AF10D5E-3E34-4024-A943-7E22E76F5A4A}" srcOrd="7" destOrd="0" presId="urn:microsoft.com/office/officeart/2008/layout/RadialCluster"/>
    <dgm:cxn modelId="{B0F00E6C-63F7-4EE8-AA4D-C80882945F84}" type="presParOf" srcId="{D6479F16-2FBB-4167-AA62-E0308BA39355}" destId="{38A87BDD-C4CF-4832-9AD2-432F54A26C9E}" srcOrd="8" destOrd="0" presId="urn:microsoft.com/office/officeart/2008/layout/RadialCluster"/>
    <dgm:cxn modelId="{D3AA153F-CF32-4114-A6F7-60CDA218A10B}" type="presParOf" srcId="{D6479F16-2FBB-4167-AA62-E0308BA39355}" destId="{CDE01337-D663-4C5A-ACF4-F8E0108BCAD0}" srcOrd="9" destOrd="0" presId="urn:microsoft.com/office/officeart/2008/layout/RadialCluster"/>
    <dgm:cxn modelId="{1926AE28-7709-42DF-BF95-E3A1060D9B7C}" type="presParOf" srcId="{D6479F16-2FBB-4167-AA62-E0308BA39355}" destId="{2B7ED0BF-5616-4AC5-8EE3-4F1335FEC5C9}" srcOrd="10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B4B4EC-7A4C-4B2F-880E-D5140EB8CCBA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AA74E-70B4-45DE-A4DE-81D6A560CD71}">
      <dgm:prSet phldrT="[Текст]"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Рефинанси</a:t>
          </a:r>
          <a:r>
            <a:rPr lang="en-US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рование </a:t>
          </a:r>
          <a:b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заемных средств</a:t>
          </a:r>
        </a:p>
        <a:p>
          <a:endParaRPr lang="ru-RU" sz="24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F28F82-FB5E-4EFA-B33B-0DEBCAA91333}" type="parTrans" cxnId="{32B23075-F255-486C-807D-90659F4FAC7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6E15DCF-2675-4553-A70E-2CFCF25951CF}" type="sibTrans" cxnId="{32B23075-F255-486C-807D-90659F4FAC7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9AB09D8-8060-40E1-A0A8-F9DD29C98ED9}">
      <dgm:prSet phldrT="[Текст]"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 сырья и ресурсов для выпуска промышленных партий продукции</a:t>
          </a:r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D799B2-E3F3-499D-80E2-A0906A341B5F}" type="parTrans" cxnId="{F3A573A1-9B8F-40B9-99C7-FA7969D05C0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6775917-6657-438A-B371-81AD4A7E2C01}" type="sibTrans" cxnId="{F3A573A1-9B8F-40B9-99C7-FA7969D05C0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D27620C-5AE5-4766-AC8C-E3E9F2041559}">
      <dgm:prSet/>
      <dgm:spPr/>
      <dgm:t>
        <a:bodyPr/>
        <a:lstStyle/>
        <a:p>
          <a:endParaRPr lang="ru-RU"/>
        </a:p>
      </dgm:t>
    </dgm:pt>
    <dgm:pt modelId="{839124A9-8AC4-46A4-AD46-28D8F4CA3F22}" type="parTrans" cxnId="{B6610CE7-C0FE-4C02-8826-FAE8F55D470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57E9A2A-7989-45C3-AC15-514B044C17DB}" type="sibTrans" cxnId="{B6610CE7-C0FE-4C02-8826-FAE8F55D470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EA540F4-706B-486C-9B10-74F866829AFC}">
      <dgm:prSet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Производство продукции военного назначения</a:t>
          </a:r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9A3166-6958-4B25-826E-1E45E82649CA}" type="parTrans" cxnId="{87B4F312-76C8-4E1B-9726-C8A7F49A89C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9F7DB88-09C8-45A4-A138-4B52FB5B419A}" type="sibTrans" cxnId="{87B4F312-76C8-4E1B-9726-C8A7F49A89C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A890C73-4F95-4834-A35B-1C8B83BE4793}">
      <dgm:prSet phldrT="[Текст]" custT="1"/>
      <dgm:spPr>
        <a:gradFill rotWithShape="0">
          <a:gsLst>
            <a:gs pos="0">
              <a:schemeClr val="bg1"/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</a:gradFill>
      </dgm:spPr>
      <dgm:t>
        <a:bodyPr anchor="t" anchorCtr="0"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Средства займа </a:t>
          </a:r>
          <a:b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НЕЛЬЗЯ </a:t>
          </a:r>
          <a:b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использовать на: </a:t>
          </a:r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7A3BB5-52F7-4BB2-B1D3-AC27822EAF47}" type="sibTrans" cxnId="{CDFF4290-261A-4425-8E45-6D3D67FF690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5538CDA-DB92-41D1-9806-BC99D2EA8AC8}" type="parTrans" cxnId="{CDFF4290-261A-4425-8E45-6D3D67FF690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692016C-0D0E-4844-A940-5125101182AF}">
      <dgm:prSet custT="1"/>
      <dgm:spPr>
        <a:gradFill rotWithShape="0">
          <a:gsLst>
            <a:gs pos="0">
              <a:schemeClr val="bg1"/>
            </a:gs>
            <a:gs pos="100000">
              <a:schemeClr val="accent6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Приобретение, строительство или капитальный ремонт зданий </a:t>
          </a:r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8C0461-B02B-4616-9151-0D2C018DF1FF}" type="parTrans" cxnId="{ECDC122E-9D95-4AA8-9D41-651B8299005E}">
      <dgm:prSet/>
      <dgm:spPr/>
      <dgm:t>
        <a:bodyPr/>
        <a:lstStyle/>
        <a:p>
          <a:endParaRPr lang="ru-RU"/>
        </a:p>
      </dgm:t>
    </dgm:pt>
    <dgm:pt modelId="{728C1BD2-2F4C-446F-A5DA-DAA275836429}" type="sibTrans" cxnId="{ECDC122E-9D95-4AA8-9D41-651B8299005E}">
      <dgm:prSet/>
      <dgm:spPr/>
      <dgm:t>
        <a:bodyPr/>
        <a:lstStyle/>
        <a:p>
          <a:endParaRPr lang="ru-RU"/>
        </a:p>
      </dgm:t>
    </dgm:pt>
    <dgm:pt modelId="{71F3F98C-4331-4577-863A-99502CE0B9D6}" type="pres">
      <dgm:prSet presAssocID="{8DB4B4EC-7A4C-4B2F-880E-D5140EB8CC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479F16-2FBB-4167-AA62-E0308BA39355}" type="pres">
      <dgm:prSet presAssocID="{AA890C73-4F95-4834-A35B-1C8B83BE4793}" presName="singleCycle" presStyleCnt="0"/>
      <dgm:spPr/>
    </dgm:pt>
    <dgm:pt modelId="{7FADBF6E-E2AB-4C10-85E8-6C83478633E0}" type="pres">
      <dgm:prSet presAssocID="{AA890C73-4F95-4834-A35B-1C8B83BE4793}" presName="singleCenter" presStyleLbl="node1" presStyleIdx="0" presStyleCnt="5" custScaleX="199731" custScaleY="131925" custLinFactNeighborX="5953" custLinFactNeighborY="-1380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B306696-64FB-47C0-B701-29D660481CA5}" type="pres">
      <dgm:prSet presAssocID="{15F28F82-FB5E-4EFA-B33B-0DEBCAA91333}" presName="Name56" presStyleLbl="parChTrans1D2" presStyleIdx="0" presStyleCnt="4"/>
      <dgm:spPr/>
      <dgm:t>
        <a:bodyPr/>
        <a:lstStyle/>
        <a:p>
          <a:endParaRPr lang="ru-RU"/>
        </a:p>
      </dgm:t>
    </dgm:pt>
    <dgm:pt modelId="{FF8E92E7-444E-4A1C-8790-3F19340EB90D}" type="pres">
      <dgm:prSet presAssocID="{8D5AA74E-70B4-45DE-A4DE-81D6A560CD71}" presName="text0" presStyleLbl="node1" presStyleIdx="1" presStyleCnt="5" custScaleX="219732" custScaleY="116401" custRadScaleRad="180755" custRadScaleInc="187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0D5E-3E34-4024-A943-7E22E76F5A4A}" type="pres">
      <dgm:prSet presAssocID="{EFD799B2-E3F3-499D-80E2-A0906A341B5F}" presName="Name56" presStyleLbl="parChTrans1D2" presStyleIdx="1" presStyleCnt="4"/>
      <dgm:spPr/>
      <dgm:t>
        <a:bodyPr/>
        <a:lstStyle/>
        <a:p>
          <a:endParaRPr lang="ru-RU"/>
        </a:p>
      </dgm:t>
    </dgm:pt>
    <dgm:pt modelId="{38A87BDD-C4CF-4832-9AD2-432F54A26C9E}" type="pres">
      <dgm:prSet presAssocID="{29AB09D8-8060-40E1-A0A8-F9DD29C98ED9}" presName="text0" presStyleLbl="node1" presStyleIdx="2" presStyleCnt="5" custScaleX="280248" custScaleY="115640" custRadScaleRad="122335" custRadScaleInc="30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01337-D663-4C5A-ACF4-F8E0108BCAD0}" type="pres">
      <dgm:prSet presAssocID="{709A3166-6958-4B25-826E-1E45E82649CA}" presName="Name56" presStyleLbl="parChTrans1D2" presStyleIdx="2" presStyleCnt="4"/>
      <dgm:spPr/>
      <dgm:t>
        <a:bodyPr/>
        <a:lstStyle/>
        <a:p>
          <a:endParaRPr lang="ru-RU"/>
        </a:p>
      </dgm:t>
    </dgm:pt>
    <dgm:pt modelId="{2B7ED0BF-5616-4AC5-8EE3-4F1335FEC5C9}" type="pres">
      <dgm:prSet presAssocID="{6EA540F4-706B-486C-9B10-74F866829AFC}" presName="text0" presStyleLbl="node1" presStyleIdx="3" presStyleCnt="5" custScaleX="256295" custScaleY="98240" custRadScaleRad="156833" custRadScaleInc="-126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58C4-95AA-475E-AA2F-611FB74A43D6}" type="pres">
      <dgm:prSet presAssocID="{E08C0461-B02B-4616-9151-0D2C018DF1FF}" presName="Name56" presStyleLbl="parChTrans1D2" presStyleIdx="3" presStyleCnt="4"/>
      <dgm:spPr/>
      <dgm:t>
        <a:bodyPr/>
        <a:lstStyle/>
        <a:p>
          <a:endParaRPr lang="ru-RU"/>
        </a:p>
      </dgm:t>
    </dgm:pt>
    <dgm:pt modelId="{AC194DBF-E69D-4353-B5CC-31F3F3A2D69F}" type="pres">
      <dgm:prSet presAssocID="{F692016C-0D0E-4844-A940-5125101182AF}" presName="text0" presStyleLbl="node1" presStyleIdx="4" presStyleCnt="5" custScaleX="198241" custScaleY="167219" custRadScaleRad="155394" custRadScaleInc="25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0F954-F18A-49F1-B685-3CF2D1D71755}" type="presOf" srcId="{709A3166-6958-4B25-826E-1E45E82649CA}" destId="{CDE01337-D663-4C5A-ACF4-F8E0108BCAD0}" srcOrd="0" destOrd="0" presId="urn:microsoft.com/office/officeart/2008/layout/RadialCluster"/>
    <dgm:cxn modelId="{B6610CE7-C0FE-4C02-8826-FAE8F55D4705}" srcId="{8DB4B4EC-7A4C-4B2F-880E-D5140EB8CCBA}" destId="{AD27620C-5AE5-4766-AC8C-E3E9F2041559}" srcOrd="1" destOrd="0" parTransId="{839124A9-8AC4-46A4-AD46-28D8F4CA3F22}" sibTransId="{057E9A2A-7989-45C3-AC15-514B044C17DB}"/>
    <dgm:cxn modelId="{ECDC122E-9D95-4AA8-9D41-651B8299005E}" srcId="{AA890C73-4F95-4834-A35B-1C8B83BE4793}" destId="{F692016C-0D0E-4844-A940-5125101182AF}" srcOrd="3" destOrd="0" parTransId="{E08C0461-B02B-4616-9151-0D2C018DF1FF}" sibTransId="{728C1BD2-2F4C-446F-A5DA-DAA275836429}"/>
    <dgm:cxn modelId="{32B23075-F255-486C-807D-90659F4FAC71}" srcId="{AA890C73-4F95-4834-A35B-1C8B83BE4793}" destId="{8D5AA74E-70B4-45DE-A4DE-81D6A560CD71}" srcOrd="0" destOrd="0" parTransId="{15F28F82-FB5E-4EFA-B33B-0DEBCAA91333}" sibTransId="{D6E15DCF-2675-4553-A70E-2CFCF25951CF}"/>
    <dgm:cxn modelId="{F3A573A1-9B8F-40B9-99C7-FA7969D05C0B}" srcId="{AA890C73-4F95-4834-A35B-1C8B83BE4793}" destId="{29AB09D8-8060-40E1-A0A8-F9DD29C98ED9}" srcOrd="1" destOrd="0" parTransId="{EFD799B2-E3F3-499D-80E2-A0906A341B5F}" sibTransId="{A6775917-6657-438A-B371-81AD4A7E2C01}"/>
    <dgm:cxn modelId="{D81EA09D-1A7E-42DB-B1A7-D11FA34DBC27}" type="presOf" srcId="{E08C0461-B02B-4616-9151-0D2C018DF1FF}" destId="{F98858C4-95AA-475E-AA2F-611FB74A43D6}" srcOrd="0" destOrd="0" presId="urn:microsoft.com/office/officeart/2008/layout/RadialCluster"/>
    <dgm:cxn modelId="{87B4F312-76C8-4E1B-9726-C8A7F49A89C8}" srcId="{AA890C73-4F95-4834-A35B-1C8B83BE4793}" destId="{6EA540F4-706B-486C-9B10-74F866829AFC}" srcOrd="2" destOrd="0" parTransId="{709A3166-6958-4B25-826E-1E45E82649CA}" sibTransId="{19F7DB88-09C8-45A4-A138-4B52FB5B419A}"/>
    <dgm:cxn modelId="{CDFF4290-261A-4425-8E45-6D3D67FF6907}" srcId="{8DB4B4EC-7A4C-4B2F-880E-D5140EB8CCBA}" destId="{AA890C73-4F95-4834-A35B-1C8B83BE4793}" srcOrd="0" destOrd="0" parTransId="{85538CDA-DB92-41D1-9806-BC99D2EA8AC8}" sibTransId="{5C7A3BB5-52F7-4BB2-B1D3-AC27822EAF47}"/>
    <dgm:cxn modelId="{33BB1099-7145-4E86-891F-0B05E61EBE49}" type="presOf" srcId="{AA890C73-4F95-4834-A35B-1C8B83BE4793}" destId="{7FADBF6E-E2AB-4C10-85E8-6C83478633E0}" srcOrd="0" destOrd="0" presId="urn:microsoft.com/office/officeart/2008/layout/RadialCluster"/>
    <dgm:cxn modelId="{320B0FBF-9826-47E3-A6E5-E09080124A2D}" type="presOf" srcId="{29AB09D8-8060-40E1-A0A8-F9DD29C98ED9}" destId="{38A87BDD-C4CF-4832-9AD2-432F54A26C9E}" srcOrd="0" destOrd="0" presId="urn:microsoft.com/office/officeart/2008/layout/RadialCluster"/>
    <dgm:cxn modelId="{2DCAFC28-7A16-423C-8AA2-1C8E93C51B5F}" type="presOf" srcId="{F692016C-0D0E-4844-A940-5125101182AF}" destId="{AC194DBF-E69D-4353-B5CC-31F3F3A2D69F}" srcOrd="0" destOrd="0" presId="urn:microsoft.com/office/officeart/2008/layout/RadialCluster"/>
    <dgm:cxn modelId="{B41B2823-030E-447F-BE36-B3002455042A}" type="presOf" srcId="{8DB4B4EC-7A4C-4B2F-880E-D5140EB8CCBA}" destId="{71F3F98C-4331-4577-863A-99502CE0B9D6}" srcOrd="0" destOrd="0" presId="urn:microsoft.com/office/officeart/2008/layout/RadialCluster"/>
    <dgm:cxn modelId="{5301928A-BEA2-4DA3-940B-00DBD1E48AB2}" type="presOf" srcId="{EFD799B2-E3F3-499D-80E2-A0906A341B5F}" destId="{5AF10D5E-3E34-4024-A943-7E22E76F5A4A}" srcOrd="0" destOrd="0" presId="urn:microsoft.com/office/officeart/2008/layout/RadialCluster"/>
    <dgm:cxn modelId="{08FC292B-E36C-4A31-B89F-0759AAE3F091}" type="presOf" srcId="{6EA540F4-706B-486C-9B10-74F866829AFC}" destId="{2B7ED0BF-5616-4AC5-8EE3-4F1335FEC5C9}" srcOrd="0" destOrd="0" presId="urn:microsoft.com/office/officeart/2008/layout/RadialCluster"/>
    <dgm:cxn modelId="{93D082B7-5B0F-4F16-8C2B-982711045910}" type="presOf" srcId="{8D5AA74E-70B4-45DE-A4DE-81D6A560CD71}" destId="{FF8E92E7-444E-4A1C-8790-3F19340EB90D}" srcOrd="0" destOrd="0" presId="urn:microsoft.com/office/officeart/2008/layout/RadialCluster"/>
    <dgm:cxn modelId="{3629FF95-53E5-40E8-98E1-EC05065F9CF6}" type="presOf" srcId="{15F28F82-FB5E-4EFA-B33B-0DEBCAA91333}" destId="{2B306696-64FB-47C0-B701-29D660481CA5}" srcOrd="0" destOrd="0" presId="urn:microsoft.com/office/officeart/2008/layout/RadialCluster"/>
    <dgm:cxn modelId="{BB579BEB-528A-4CA3-A04D-20FE874BA61E}" type="presParOf" srcId="{71F3F98C-4331-4577-863A-99502CE0B9D6}" destId="{D6479F16-2FBB-4167-AA62-E0308BA39355}" srcOrd="0" destOrd="0" presId="urn:microsoft.com/office/officeart/2008/layout/RadialCluster"/>
    <dgm:cxn modelId="{1741E6D9-1021-4EED-856A-C47F0BD169CC}" type="presParOf" srcId="{D6479F16-2FBB-4167-AA62-E0308BA39355}" destId="{7FADBF6E-E2AB-4C10-85E8-6C83478633E0}" srcOrd="0" destOrd="0" presId="urn:microsoft.com/office/officeart/2008/layout/RadialCluster"/>
    <dgm:cxn modelId="{85607279-99E9-4883-830D-37311299F806}" type="presParOf" srcId="{D6479F16-2FBB-4167-AA62-E0308BA39355}" destId="{2B306696-64FB-47C0-B701-29D660481CA5}" srcOrd="1" destOrd="0" presId="urn:microsoft.com/office/officeart/2008/layout/RadialCluster"/>
    <dgm:cxn modelId="{5FF08CD6-1626-458E-B2ED-F8B2B6782719}" type="presParOf" srcId="{D6479F16-2FBB-4167-AA62-E0308BA39355}" destId="{FF8E92E7-444E-4A1C-8790-3F19340EB90D}" srcOrd="2" destOrd="0" presId="urn:microsoft.com/office/officeart/2008/layout/RadialCluster"/>
    <dgm:cxn modelId="{B656CA41-0DC7-4F03-9B5A-C81269AF7378}" type="presParOf" srcId="{D6479F16-2FBB-4167-AA62-E0308BA39355}" destId="{5AF10D5E-3E34-4024-A943-7E22E76F5A4A}" srcOrd="3" destOrd="0" presId="urn:microsoft.com/office/officeart/2008/layout/RadialCluster"/>
    <dgm:cxn modelId="{B0F00E6C-63F7-4EE8-AA4D-C80882945F84}" type="presParOf" srcId="{D6479F16-2FBB-4167-AA62-E0308BA39355}" destId="{38A87BDD-C4CF-4832-9AD2-432F54A26C9E}" srcOrd="4" destOrd="0" presId="urn:microsoft.com/office/officeart/2008/layout/RadialCluster"/>
    <dgm:cxn modelId="{D3AA153F-CF32-4114-A6F7-60CDA218A10B}" type="presParOf" srcId="{D6479F16-2FBB-4167-AA62-E0308BA39355}" destId="{CDE01337-D663-4C5A-ACF4-F8E0108BCAD0}" srcOrd="5" destOrd="0" presId="urn:microsoft.com/office/officeart/2008/layout/RadialCluster"/>
    <dgm:cxn modelId="{1926AE28-7709-42DF-BF95-E3A1060D9B7C}" type="presParOf" srcId="{D6479F16-2FBB-4167-AA62-E0308BA39355}" destId="{2B7ED0BF-5616-4AC5-8EE3-4F1335FEC5C9}" srcOrd="6" destOrd="0" presId="urn:microsoft.com/office/officeart/2008/layout/RadialCluster"/>
    <dgm:cxn modelId="{1F3B6CBB-C9FC-49F3-A14B-0CB42A11EA13}" type="presParOf" srcId="{D6479F16-2FBB-4167-AA62-E0308BA39355}" destId="{F98858C4-95AA-475E-AA2F-611FB74A43D6}" srcOrd="7" destOrd="0" presId="urn:microsoft.com/office/officeart/2008/layout/RadialCluster"/>
    <dgm:cxn modelId="{A949DE43-55CB-4C20-A7FC-08DA1252FE21}" type="presParOf" srcId="{D6479F16-2FBB-4167-AA62-E0308BA39355}" destId="{AC194DBF-E69D-4353-B5CC-31F3F3A2D69F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1A5AC-C6E3-4DA7-8858-83FBF0C2F48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2B4266-D735-47B9-9F1F-722CF57786CB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20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222B41-2BB8-498A-B9DD-D09FD0373CF0}" type="parTrans" cxnId="{E817FEF8-FE95-4AE6-BB8C-0871FC9F02A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D812CC-BB03-4381-B76F-5A7F65B561B7}" type="sibTrans" cxnId="{E817FEF8-FE95-4AE6-BB8C-0871FC9F02A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63BE2F-F2A2-4B9F-A3AB-181343EBFFFD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endParaRPr lang="ru-RU" sz="20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8C6C8E-4F6E-4AD8-AD52-258F378CBC2C}" type="parTrans" cxnId="{CE3AF75C-6E4E-4347-8721-B612B200B3BD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DC6D98-0669-461E-B83D-F52D379FF57C}" type="sibTrans" cxnId="{CE3AF75C-6E4E-4347-8721-B612B200B3BD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141760-41C8-4E90-AA67-FA10B330C2F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20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CB498DD-3D3D-4A6E-A863-F74C95DC5705}" type="parTrans" cxnId="{57416044-2E0E-4761-A1BD-63DBB379F8E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654892E-BF38-47DD-994A-E52486B8727A}" type="sibTrans" cxnId="{57416044-2E0E-4761-A1BD-63DBB379F8E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6C86BA-A7E5-460F-86A6-539EF09FF7D1}">
      <dgm:prSet custT="1"/>
      <dgm:spPr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Подача резюме проекта</a:t>
          </a:r>
          <a:endParaRPr lang="ru-RU" sz="20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AA002E-5C01-4B9E-9B8B-81A72A8475EB}" type="parTrans" cxnId="{E0678D83-9B6E-4F35-9A6C-BF4D25F5ED8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0661DF-23B9-4A39-B70B-87D96F5E338A}" type="sibTrans" cxnId="{E0678D83-9B6E-4F35-9A6C-BF4D25F5ED8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891DD7-151E-4691-B35E-137EC4DF4BD1}">
      <dgm:prSet custT="1"/>
      <dgm:spPr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Экспресс-оценка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проекта</a:t>
          </a:r>
        </a:p>
        <a:p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1CA940-26F5-442E-A62E-76B81FBA9353}" type="parTrans" cxnId="{1ABB5901-54A6-4785-B2F1-49FFB3F1FF2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DC0FD2E-79F3-4055-A671-A97F8F05AABA}" type="sibTrans" cxnId="{1ABB5901-54A6-4785-B2F1-49FFB3F1FF2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F94353C-1240-4795-9B23-9CB827507E93}">
      <dgm:prSet custT="1"/>
      <dgm:spPr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r>
            <a: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комплекта</a:t>
          </a:r>
          <a:b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документа</a:t>
          </a:r>
          <a:b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Заявителем</a:t>
          </a:r>
          <a:endParaRPr lang="ru-RU" sz="20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52A43D5-A6C1-4A9A-BC6E-A25B326B00F0}" type="parTrans" cxnId="{C19EFB35-383C-4A93-ACCD-1B4AEF0358F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5CC820-435F-4F70-BE03-E09C5B2853C4}" type="sibTrans" cxnId="{C19EFB35-383C-4A93-ACCD-1B4AEF0358F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8C7EEF-1D02-4507-9EE0-120A43FBF115}" type="pres">
      <dgm:prSet presAssocID="{D9A1A5AC-C6E3-4DA7-8858-83FBF0C2F4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BDDEE-2576-47A1-8A26-D6271391246D}" type="pres">
      <dgm:prSet presAssocID="{9A2B4266-D735-47B9-9F1F-722CF57786CB}" presName="compNode" presStyleCnt="0"/>
      <dgm:spPr/>
    </dgm:pt>
    <dgm:pt modelId="{E60E762C-318A-4CD9-9B32-62587C3D51AC}" type="pres">
      <dgm:prSet presAssocID="{9A2B4266-D735-47B9-9F1F-722CF57786CB}" presName="noGeometry" presStyleCnt="0"/>
      <dgm:spPr/>
    </dgm:pt>
    <dgm:pt modelId="{B49F6B17-D700-42B4-A790-6E43029218E4}" type="pres">
      <dgm:prSet presAssocID="{9A2B4266-D735-47B9-9F1F-722CF57786CB}" presName="childTextVisible" presStyleLbl="bgAccFollowNode1" presStyleIdx="0" presStyleCnt="3" custScaleX="303931" custScaleY="230624" custLinFactNeighborX="-495" custLinFactNeighborY="-26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DD77C-00F7-4730-B99A-516DC37D945F}" type="pres">
      <dgm:prSet presAssocID="{9A2B4266-D735-47B9-9F1F-722CF57786CB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C6CAF0AB-51CB-4E40-9986-86A623733CE0}" type="pres">
      <dgm:prSet presAssocID="{9A2B4266-D735-47B9-9F1F-722CF57786CB}" presName="parentText" presStyleLbl="node1" presStyleIdx="0" presStyleCnt="3" custLinFactNeighborX="-52874" custLinFactNeighborY="-76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6E802-4FDC-4FE8-B2F2-6667BF90AE3F}" type="pres">
      <dgm:prSet presAssocID="{9A2B4266-D735-47B9-9F1F-722CF57786CB}" presName="aSpace" presStyleCnt="0"/>
      <dgm:spPr/>
    </dgm:pt>
    <dgm:pt modelId="{CB7AC082-7F8A-40C6-A9AC-B09492383793}" type="pres">
      <dgm:prSet presAssocID="{9F63BE2F-F2A2-4B9F-A3AB-181343EBFFFD}" presName="compNode" presStyleCnt="0"/>
      <dgm:spPr/>
    </dgm:pt>
    <dgm:pt modelId="{FFF29904-8623-4908-A393-11450738CDE6}" type="pres">
      <dgm:prSet presAssocID="{9F63BE2F-F2A2-4B9F-A3AB-181343EBFFFD}" presName="noGeometry" presStyleCnt="0"/>
      <dgm:spPr/>
    </dgm:pt>
    <dgm:pt modelId="{51CD3600-6EB1-41D6-B6AA-B6DE2E437E15}" type="pres">
      <dgm:prSet presAssocID="{9F63BE2F-F2A2-4B9F-A3AB-181343EBFFFD}" presName="childTextVisible" presStyleLbl="bgAccFollowNode1" presStyleIdx="1" presStyleCnt="3" custScaleX="336093" custScaleY="224158" custLinFactNeighborX="37" custLinFactNeighborY="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C7774-1239-4F89-BCE8-1560BAA780EB}" type="pres">
      <dgm:prSet presAssocID="{9F63BE2F-F2A2-4B9F-A3AB-181343EBFFFD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7ED76636-8768-4AEF-A488-F798CD427B5E}" type="pres">
      <dgm:prSet presAssocID="{9F63BE2F-F2A2-4B9F-A3AB-181343EBFFFD}" presName="parentText" presStyleLbl="node1" presStyleIdx="1" presStyleCnt="3" custLinFactNeighborX="-45462" custLinFactNeighborY="-850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FDCA-0BA7-4F46-8CC3-5D4B31BECE98}" type="pres">
      <dgm:prSet presAssocID="{9F63BE2F-F2A2-4B9F-A3AB-181343EBFFFD}" presName="aSpace" presStyleCnt="0"/>
      <dgm:spPr/>
    </dgm:pt>
    <dgm:pt modelId="{69E2ADF1-01FD-48F2-8150-4746EA272134}" type="pres">
      <dgm:prSet presAssocID="{74141760-41C8-4E90-AA67-FA10B330C2F6}" presName="compNode" presStyleCnt="0"/>
      <dgm:spPr/>
    </dgm:pt>
    <dgm:pt modelId="{23934045-07F4-45E5-9041-97361B227518}" type="pres">
      <dgm:prSet presAssocID="{74141760-41C8-4E90-AA67-FA10B330C2F6}" presName="noGeometry" presStyleCnt="0"/>
      <dgm:spPr/>
    </dgm:pt>
    <dgm:pt modelId="{43FFCFC2-05FE-41E9-AE06-EA0418C20048}" type="pres">
      <dgm:prSet presAssocID="{74141760-41C8-4E90-AA67-FA10B330C2F6}" presName="childTextVisible" presStyleLbl="bgAccFollowNode1" presStyleIdx="2" presStyleCnt="3" custScaleX="360799" custScaleY="216663" custLinFactNeighborX="22528" custLinFactNeighborY="-11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57065-6B84-4464-930F-3B149FC82510}" type="pres">
      <dgm:prSet presAssocID="{74141760-41C8-4E90-AA67-FA10B330C2F6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956DBD6C-39C0-45FF-A767-6C015CBC3D3D}" type="pres">
      <dgm:prSet presAssocID="{74141760-41C8-4E90-AA67-FA10B330C2F6}" presName="parentText" presStyleLbl="node1" presStyleIdx="2" presStyleCnt="3" custLinFactX="-5979" custLinFactY="-3705" custLinFactNeighborX="-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EF668A-314F-4F7F-9A27-A3884E1B417D}" type="presOf" srcId="{9F63BE2F-F2A2-4B9F-A3AB-181343EBFFFD}" destId="{7ED76636-8768-4AEF-A488-F798CD427B5E}" srcOrd="0" destOrd="0" presId="urn:microsoft.com/office/officeart/2005/8/layout/hProcess6"/>
    <dgm:cxn modelId="{21743961-A970-4032-954E-0581B911C6E7}" type="presOf" srcId="{ED891DD7-151E-4691-B35E-137EC4DF4BD1}" destId="{1A2C7774-1239-4F89-BCE8-1560BAA780EB}" srcOrd="1" destOrd="0" presId="urn:microsoft.com/office/officeart/2005/8/layout/hProcess6"/>
    <dgm:cxn modelId="{728A6896-7BC0-410A-8C9B-9C139ECA4821}" type="presOf" srcId="{0F94353C-1240-4795-9B23-9CB827507E93}" destId="{92057065-6B84-4464-930F-3B149FC82510}" srcOrd="1" destOrd="0" presId="urn:microsoft.com/office/officeart/2005/8/layout/hProcess6"/>
    <dgm:cxn modelId="{98E65B1A-BCF3-487B-8EC8-716CF427C130}" type="presOf" srcId="{9A2B4266-D735-47B9-9F1F-722CF57786CB}" destId="{C6CAF0AB-51CB-4E40-9986-86A623733CE0}" srcOrd="0" destOrd="0" presId="urn:microsoft.com/office/officeart/2005/8/layout/hProcess6"/>
    <dgm:cxn modelId="{C19EFB35-383C-4A93-ACCD-1B4AEF0358FE}" srcId="{74141760-41C8-4E90-AA67-FA10B330C2F6}" destId="{0F94353C-1240-4795-9B23-9CB827507E93}" srcOrd="0" destOrd="0" parTransId="{E52A43D5-A6C1-4A9A-BC6E-A25B326B00F0}" sibTransId="{EA5CC820-435F-4F70-BE03-E09C5B2853C4}"/>
    <dgm:cxn modelId="{E0678D83-9B6E-4F35-9A6C-BF4D25F5ED85}" srcId="{9A2B4266-D735-47B9-9F1F-722CF57786CB}" destId="{556C86BA-A7E5-460F-86A6-539EF09FF7D1}" srcOrd="0" destOrd="0" parTransId="{8AAA002E-5C01-4B9E-9B8B-81A72A8475EB}" sibTransId="{570661DF-23B9-4A39-B70B-87D96F5E338A}"/>
    <dgm:cxn modelId="{EB66D1C5-721B-473C-AED2-75AFB19E1001}" type="presOf" srcId="{ED891DD7-151E-4691-B35E-137EC4DF4BD1}" destId="{51CD3600-6EB1-41D6-B6AA-B6DE2E437E15}" srcOrd="0" destOrd="0" presId="urn:microsoft.com/office/officeart/2005/8/layout/hProcess6"/>
    <dgm:cxn modelId="{F19FD18E-0883-49A3-91A1-DB2ED3CB12B2}" type="presOf" srcId="{556C86BA-A7E5-460F-86A6-539EF09FF7D1}" destId="{D30DD77C-00F7-4730-B99A-516DC37D945F}" srcOrd="1" destOrd="0" presId="urn:microsoft.com/office/officeart/2005/8/layout/hProcess6"/>
    <dgm:cxn modelId="{CE3AF75C-6E4E-4347-8721-B612B200B3BD}" srcId="{D9A1A5AC-C6E3-4DA7-8858-83FBF0C2F481}" destId="{9F63BE2F-F2A2-4B9F-A3AB-181343EBFFFD}" srcOrd="1" destOrd="0" parTransId="{E38C6C8E-4F6E-4AD8-AD52-258F378CBC2C}" sibTransId="{C2DC6D98-0669-461E-B83D-F52D379FF57C}"/>
    <dgm:cxn modelId="{57416044-2E0E-4761-A1BD-63DBB379F8E4}" srcId="{D9A1A5AC-C6E3-4DA7-8858-83FBF0C2F481}" destId="{74141760-41C8-4E90-AA67-FA10B330C2F6}" srcOrd="2" destOrd="0" parTransId="{1CB498DD-3D3D-4A6E-A863-F74C95DC5705}" sibTransId="{6654892E-BF38-47DD-994A-E52486B8727A}"/>
    <dgm:cxn modelId="{E817FEF8-FE95-4AE6-BB8C-0871FC9F02AC}" srcId="{D9A1A5AC-C6E3-4DA7-8858-83FBF0C2F481}" destId="{9A2B4266-D735-47B9-9F1F-722CF57786CB}" srcOrd="0" destOrd="0" parTransId="{55222B41-2BB8-498A-B9DD-D09FD0373CF0}" sibTransId="{0FD812CC-BB03-4381-B76F-5A7F65B561B7}"/>
    <dgm:cxn modelId="{E5E149EC-4935-4094-910F-627B0D24EA4D}" type="presOf" srcId="{74141760-41C8-4E90-AA67-FA10B330C2F6}" destId="{956DBD6C-39C0-45FF-A767-6C015CBC3D3D}" srcOrd="0" destOrd="0" presId="urn:microsoft.com/office/officeart/2005/8/layout/hProcess6"/>
    <dgm:cxn modelId="{177EA932-1C37-46A9-A97B-28FD927131BD}" type="presOf" srcId="{D9A1A5AC-C6E3-4DA7-8858-83FBF0C2F481}" destId="{8D8C7EEF-1D02-4507-9EE0-120A43FBF115}" srcOrd="0" destOrd="0" presId="urn:microsoft.com/office/officeart/2005/8/layout/hProcess6"/>
    <dgm:cxn modelId="{0E5DDC26-1EED-4C50-8A18-166DF62276A0}" type="presOf" srcId="{556C86BA-A7E5-460F-86A6-539EF09FF7D1}" destId="{B49F6B17-D700-42B4-A790-6E43029218E4}" srcOrd="0" destOrd="0" presId="urn:microsoft.com/office/officeart/2005/8/layout/hProcess6"/>
    <dgm:cxn modelId="{713ED44C-6546-4733-A8BB-0CD4384300A9}" type="presOf" srcId="{0F94353C-1240-4795-9B23-9CB827507E93}" destId="{43FFCFC2-05FE-41E9-AE06-EA0418C20048}" srcOrd="0" destOrd="0" presId="urn:microsoft.com/office/officeart/2005/8/layout/hProcess6"/>
    <dgm:cxn modelId="{1ABB5901-54A6-4785-B2F1-49FFB3F1FF2E}" srcId="{9F63BE2F-F2A2-4B9F-A3AB-181343EBFFFD}" destId="{ED891DD7-151E-4691-B35E-137EC4DF4BD1}" srcOrd="0" destOrd="0" parTransId="{081CA940-26F5-442E-A62E-76B81FBA9353}" sibTransId="{6DC0FD2E-79F3-4055-A671-A97F8F05AABA}"/>
    <dgm:cxn modelId="{DF5F4E4E-2029-45D6-A4B3-C394A2EE68D4}" type="presParOf" srcId="{8D8C7EEF-1D02-4507-9EE0-120A43FBF115}" destId="{072BDDEE-2576-47A1-8A26-D6271391246D}" srcOrd="0" destOrd="0" presId="urn:microsoft.com/office/officeart/2005/8/layout/hProcess6"/>
    <dgm:cxn modelId="{2C592CD2-A6AF-40A6-ADE7-539226E0A0FA}" type="presParOf" srcId="{072BDDEE-2576-47A1-8A26-D6271391246D}" destId="{E60E762C-318A-4CD9-9B32-62587C3D51AC}" srcOrd="0" destOrd="0" presId="urn:microsoft.com/office/officeart/2005/8/layout/hProcess6"/>
    <dgm:cxn modelId="{02731E2B-C28C-4CF1-8DF4-85FE0BCF5BF1}" type="presParOf" srcId="{072BDDEE-2576-47A1-8A26-D6271391246D}" destId="{B49F6B17-D700-42B4-A790-6E43029218E4}" srcOrd="1" destOrd="0" presId="urn:microsoft.com/office/officeart/2005/8/layout/hProcess6"/>
    <dgm:cxn modelId="{4C6E87A5-B758-46E6-8E6A-2FE115F540FD}" type="presParOf" srcId="{072BDDEE-2576-47A1-8A26-D6271391246D}" destId="{D30DD77C-00F7-4730-B99A-516DC37D945F}" srcOrd="2" destOrd="0" presId="urn:microsoft.com/office/officeart/2005/8/layout/hProcess6"/>
    <dgm:cxn modelId="{E89078A5-7412-451A-A276-B7E56D57498C}" type="presParOf" srcId="{072BDDEE-2576-47A1-8A26-D6271391246D}" destId="{C6CAF0AB-51CB-4E40-9986-86A623733CE0}" srcOrd="3" destOrd="0" presId="urn:microsoft.com/office/officeart/2005/8/layout/hProcess6"/>
    <dgm:cxn modelId="{67F1AF6C-331F-43B7-84C8-0C8E25193024}" type="presParOf" srcId="{8D8C7EEF-1D02-4507-9EE0-120A43FBF115}" destId="{D256E802-4FDC-4FE8-B2F2-6667BF90AE3F}" srcOrd="1" destOrd="0" presId="urn:microsoft.com/office/officeart/2005/8/layout/hProcess6"/>
    <dgm:cxn modelId="{B7A4D78D-A9B4-4880-8461-18C0D38B9E78}" type="presParOf" srcId="{8D8C7EEF-1D02-4507-9EE0-120A43FBF115}" destId="{CB7AC082-7F8A-40C6-A9AC-B09492383793}" srcOrd="2" destOrd="0" presId="urn:microsoft.com/office/officeart/2005/8/layout/hProcess6"/>
    <dgm:cxn modelId="{6ED75DAB-5F00-484C-AC20-2B1812F19D29}" type="presParOf" srcId="{CB7AC082-7F8A-40C6-A9AC-B09492383793}" destId="{FFF29904-8623-4908-A393-11450738CDE6}" srcOrd="0" destOrd="0" presId="urn:microsoft.com/office/officeart/2005/8/layout/hProcess6"/>
    <dgm:cxn modelId="{0C17BB02-EFF7-4C1F-A299-BCF37754FC4E}" type="presParOf" srcId="{CB7AC082-7F8A-40C6-A9AC-B09492383793}" destId="{51CD3600-6EB1-41D6-B6AA-B6DE2E437E15}" srcOrd="1" destOrd="0" presId="urn:microsoft.com/office/officeart/2005/8/layout/hProcess6"/>
    <dgm:cxn modelId="{497739C4-BDDA-4DA8-A2A8-B2E2A07B15FE}" type="presParOf" srcId="{CB7AC082-7F8A-40C6-A9AC-B09492383793}" destId="{1A2C7774-1239-4F89-BCE8-1560BAA780EB}" srcOrd="2" destOrd="0" presId="urn:microsoft.com/office/officeart/2005/8/layout/hProcess6"/>
    <dgm:cxn modelId="{CABE1579-EC3E-4932-A9F0-6B03077937B7}" type="presParOf" srcId="{CB7AC082-7F8A-40C6-A9AC-B09492383793}" destId="{7ED76636-8768-4AEF-A488-F798CD427B5E}" srcOrd="3" destOrd="0" presId="urn:microsoft.com/office/officeart/2005/8/layout/hProcess6"/>
    <dgm:cxn modelId="{87078211-C2C0-4321-9E36-1C569094AA73}" type="presParOf" srcId="{8D8C7EEF-1D02-4507-9EE0-120A43FBF115}" destId="{830FFDCA-0BA7-4F46-8CC3-5D4B31BECE98}" srcOrd="3" destOrd="0" presId="urn:microsoft.com/office/officeart/2005/8/layout/hProcess6"/>
    <dgm:cxn modelId="{E01F0004-1DFB-4580-84D5-5DE9398AA141}" type="presParOf" srcId="{8D8C7EEF-1D02-4507-9EE0-120A43FBF115}" destId="{69E2ADF1-01FD-48F2-8150-4746EA272134}" srcOrd="4" destOrd="0" presId="urn:microsoft.com/office/officeart/2005/8/layout/hProcess6"/>
    <dgm:cxn modelId="{D11A1E34-D279-4FD6-B103-829E7147D187}" type="presParOf" srcId="{69E2ADF1-01FD-48F2-8150-4746EA272134}" destId="{23934045-07F4-45E5-9041-97361B227518}" srcOrd="0" destOrd="0" presId="urn:microsoft.com/office/officeart/2005/8/layout/hProcess6"/>
    <dgm:cxn modelId="{1E3CAFE8-555E-4DA8-8B12-E34AC436EEFC}" type="presParOf" srcId="{69E2ADF1-01FD-48F2-8150-4746EA272134}" destId="{43FFCFC2-05FE-41E9-AE06-EA0418C20048}" srcOrd="1" destOrd="0" presId="urn:microsoft.com/office/officeart/2005/8/layout/hProcess6"/>
    <dgm:cxn modelId="{46A1ABC3-69F9-4E6F-8ABC-61E1461D633E}" type="presParOf" srcId="{69E2ADF1-01FD-48F2-8150-4746EA272134}" destId="{92057065-6B84-4464-930F-3B149FC82510}" srcOrd="2" destOrd="0" presId="urn:microsoft.com/office/officeart/2005/8/layout/hProcess6"/>
    <dgm:cxn modelId="{9F10FD3D-8DC5-4E1F-8D39-1DF04C355049}" type="presParOf" srcId="{69E2ADF1-01FD-48F2-8150-4746EA272134}" destId="{956DBD6C-39C0-45FF-A767-6C015CBC3D3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1A5AC-C6E3-4DA7-8858-83FBF0C2F48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A9423C-84EE-4DBF-BC2A-63A866C05FC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9E5E28-BCE5-43A9-B7CC-51BFA859CC85}" type="parTrans" cxnId="{2096C6BD-198E-4096-A5C1-7560336EBED4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35ED8A-3D33-4B5B-AA13-9CE1EE0225C7}" type="sibTrans" cxnId="{2096C6BD-198E-4096-A5C1-7560336EBED4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CD21CA3-7C0D-4789-8630-71C28EB9BFE7}">
      <dgm:prSet custT="1"/>
      <dgm:spPr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pPr algn="l"/>
          <a:r>
            <a: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Входная экспертиза проекта</a:t>
          </a:r>
          <a:endParaRPr lang="ru-RU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FA7146-C086-4C28-8AB3-DB12FB6B8D86}" type="parTrans" cxnId="{62877F80-5177-4FF4-8039-F63D6E8EE4C3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40BF19C-7705-4AE8-9D29-DBFE40D59BED}" type="sibTrans" cxnId="{62877F80-5177-4FF4-8039-F63D6E8EE4C3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FDA8E87-5D4C-4AC8-8384-7B839B997974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  <a:endParaRPr lang="ru-RU" sz="2000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E7016A-9501-49B0-9CCE-50005B0A7323}" type="parTrans" cxnId="{C4B4EE8F-D67F-43CB-9992-DC754AB7C8C4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6120C6-BB5E-4153-88C4-4809570B244D}" type="sibTrans" cxnId="{C4B4EE8F-D67F-43CB-9992-DC754AB7C8C4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BFB92E-9166-463D-AD25-270A654DE2D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20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EA9340-8A12-46C7-B519-C4149293064B}" type="parTrans" cxnId="{60AFAE76-6FE3-4838-9E14-C0390109D98B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FA054B-2357-4275-A782-E9A6E2640737}" type="sibTrans" cxnId="{60AFAE76-6FE3-4838-9E14-C0390109D98B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3B3B18-5470-4CCB-8F40-120F6BE79E50}">
      <dgm:prSet custT="1"/>
      <dgm:spPr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pPr algn="l"/>
          <a:r>
            <a:rPr lang="ru-RU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r>
            <a: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Экспертный</a:t>
          </a:r>
          <a:br>
            <a: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совет</a:t>
          </a:r>
          <a:endParaRPr lang="ru-RU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5F20BA-C167-4452-ADE3-BD22A36D56AC}" type="parTrans" cxnId="{E6F4043B-B08A-45C8-91FC-1CF1A668CB45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4F1B00-F7EF-456B-866B-06B7D101F443}" type="sibTrans" cxnId="{E6F4043B-B08A-45C8-91FC-1CF1A668CB45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558E4C-9919-4383-8094-8D38D82EF857}">
      <dgm:prSet custT="1"/>
      <dgm:spPr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</dgm:spPr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</a:t>
          </a:r>
          <a:r>
            <a:rPr lang="ru-RU" sz="20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Комплексная</a:t>
          </a:r>
          <a:br>
            <a:rPr lang="ru-RU" sz="20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экспертиза</a:t>
          </a:r>
          <a:br>
            <a:rPr lang="ru-RU" sz="20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проекта</a:t>
          </a:r>
          <a:endParaRPr lang="ru-RU" sz="20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2DA7FE-2963-4DD5-853A-C5E0DE92FBC0}" type="parTrans" cxnId="{CB98A2BA-DCEA-4BBA-97A4-FA46744E9B64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8B9797-3CD0-4E03-9308-9C8200EFE72A}" type="sibTrans" cxnId="{CB98A2BA-DCEA-4BBA-97A4-FA46744E9B64}">
      <dgm:prSet/>
      <dgm:spPr/>
      <dgm:t>
        <a:bodyPr/>
        <a:lstStyle/>
        <a:p>
          <a:endParaRPr lang="ru-RU" sz="2000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8C7EEF-1D02-4507-9EE0-120A43FBF115}" type="pres">
      <dgm:prSet presAssocID="{D9A1A5AC-C6E3-4DA7-8858-83FBF0C2F48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35993-FE27-4199-839E-5FAAFB394ADB}" type="pres">
      <dgm:prSet presAssocID="{6BA9423C-84EE-4DBF-BC2A-63A866C05FCD}" presName="compNode" presStyleCnt="0"/>
      <dgm:spPr/>
    </dgm:pt>
    <dgm:pt modelId="{A74E9E9B-BC40-4E01-92AA-A33698BC161E}" type="pres">
      <dgm:prSet presAssocID="{6BA9423C-84EE-4DBF-BC2A-63A866C05FCD}" presName="noGeometry" presStyleCnt="0"/>
      <dgm:spPr/>
    </dgm:pt>
    <dgm:pt modelId="{1CE9732F-B6D6-4AB3-9011-8C68B664C05B}" type="pres">
      <dgm:prSet presAssocID="{6BA9423C-84EE-4DBF-BC2A-63A866C05FCD}" presName="childTextVisible" presStyleLbl="bgAccFollowNode1" presStyleIdx="0" presStyleCnt="3" custFlipHor="1" custScaleX="133884" custScaleY="100000" custLinFactX="105379" custLinFactNeighborX="200000" custLinFactNeighborY="-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B32D2-4307-42F5-9528-83260629B1C3}" type="pres">
      <dgm:prSet presAssocID="{6BA9423C-84EE-4DBF-BC2A-63A866C05FCD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BD8F0D63-B5F8-435C-B6CD-E92FB46D8B1D}" type="pres">
      <dgm:prSet presAssocID="{6BA9423C-84EE-4DBF-BC2A-63A866C05FCD}" presName="parentText" presStyleLbl="node1" presStyleIdx="0" presStyleCnt="3" custScaleX="45179" custScaleY="40082" custLinFactX="300000" custLinFactNeighborX="381040" custLinFactNeighborY="-278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FC55B-7102-4678-8054-E9A0DA39B31D}" type="pres">
      <dgm:prSet presAssocID="{6BA9423C-84EE-4DBF-BC2A-63A866C05FCD}" presName="aSpace" presStyleCnt="0"/>
      <dgm:spPr/>
    </dgm:pt>
    <dgm:pt modelId="{92C48783-63F2-4BCC-9B45-009BF2D698B3}" type="pres">
      <dgm:prSet presAssocID="{20BFB92E-9166-463D-AD25-270A654DE2D0}" presName="compNode" presStyleCnt="0"/>
      <dgm:spPr/>
    </dgm:pt>
    <dgm:pt modelId="{07781E7D-2512-47C1-9335-74A1E4A00C60}" type="pres">
      <dgm:prSet presAssocID="{20BFB92E-9166-463D-AD25-270A654DE2D0}" presName="noGeometry" presStyleCnt="0"/>
      <dgm:spPr/>
    </dgm:pt>
    <dgm:pt modelId="{40ACD5B5-FB07-41B2-A964-D7F5BD79DDD0}" type="pres">
      <dgm:prSet presAssocID="{20BFB92E-9166-463D-AD25-270A654DE2D0}" presName="childTextVisible" presStyleLbl="bgAccFollowNode1" presStyleIdx="1" presStyleCnt="3" custFlipHor="1" custScaleX="154385" custScaleY="100000" custLinFactNeighborX="7751" custLinFactNeighborY="-1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C0989D-3DB9-4D2B-8FC6-D8AD24BDBC0D}" type="pres">
      <dgm:prSet presAssocID="{20BFB92E-9166-463D-AD25-270A654DE2D0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E289F125-C0E5-4B9F-988A-450054596F00}" type="pres">
      <dgm:prSet presAssocID="{20BFB92E-9166-463D-AD25-270A654DE2D0}" presName="parentText" presStyleLbl="node1" presStyleIdx="1" presStyleCnt="3" custScaleX="47034" custScaleY="46967" custLinFactNeighborX="75455" custLinFactNeighborY="-325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65250-4E64-40F9-8E4A-49A722E05BBB}" type="pres">
      <dgm:prSet presAssocID="{20BFB92E-9166-463D-AD25-270A654DE2D0}" presName="aSpace" presStyleCnt="0"/>
      <dgm:spPr/>
    </dgm:pt>
    <dgm:pt modelId="{F8E8E23F-F7DC-45E9-A744-959090BA1A61}" type="pres">
      <dgm:prSet presAssocID="{7FDA8E87-5D4C-4AC8-8384-7B839B997974}" presName="compNode" presStyleCnt="0"/>
      <dgm:spPr/>
    </dgm:pt>
    <dgm:pt modelId="{EFF1401E-3453-4BFF-8A37-E03FC0CE2270}" type="pres">
      <dgm:prSet presAssocID="{7FDA8E87-5D4C-4AC8-8384-7B839B997974}" presName="noGeometry" presStyleCnt="0"/>
      <dgm:spPr/>
    </dgm:pt>
    <dgm:pt modelId="{15FE3B21-7D86-4FF7-BF8C-61C9127FB899}" type="pres">
      <dgm:prSet presAssocID="{7FDA8E87-5D4C-4AC8-8384-7B839B997974}" presName="childTextVisible" presStyleLbl="bgAccFollowNode1" presStyleIdx="2" presStyleCnt="3" custFlipHor="1" custScaleX="145536" custScaleY="100000" custLinFactX="-102268" custLinFactNeighborX="-200000" custLinFactNeighborY="1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9F676-7B4A-4D81-9214-CAAD8B8306DC}" type="pres">
      <dgm:prSet presAssocID="{7FDA8E87-5D4C-4AC8-8384-7B839B997974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3C334E51-33C9-4720-A47B-2EF7C9E7E564}" type="pres">
      <dgm:prSet presAssocID="{7FDA8E87-5D4C-4AC8-8384-7B839B997974}" presName="parentText" presStyleLbl="node1" presStyleIdx="2" presStyleCnt="3" custScaleX="47687" custScaleY="43838" custLinFactX="-242365" custLinFactNeighborX="-300000" custLinFactNeighborY="-28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8A2BA-DCEA-4BBA-97A4-FA46744E9B64}" srcId="{20BFB92E-9166-463D-AD25-270A654DE2D0}" destId="{8D558E4C-9919-4383-8094-8D38D82EF857}" srcOrd="0" destOrd="0" parTransId="{712DA7FE-2963-4DD5-853A-C5E0DE92FBC0}" sibTransId="{FA8B9797-3CD0-4E03-9308-9C8200EFE72A}"/>
    <dgm:cxn modelId="{C4B4EE8F-D67F-43CB-9992-DC754AB7C8C4}" srcId="{D9A1A5AC-C6E3-4DA7-8858-83FBF0C2F481}" destId="{7FDA8E87-5D4C-4AC8-8384-7B839B997974}" srcOrd="2" destOrd="0" parTransId="{4DE7016A-9501-49B0-9CCE-50005B0A7323}" sibTransId="{F56120C6-BB5E-4153-88C4-4809570B244D}"/>
    <dgm:cxn modelId="{3485ED41-6BEE-41C7-B093-F6B3566BE94A}" type="presOf" srcId="{8D558E4C-9919-4383-8094-8D38D82EF857}" destId="{40ACD5B5-FB07-41B2-A964-D7F5BD79DDD0}" srcOrd="0" destOrd="0" presId="urn:microsoft.com/office/officeart/2005/8/layout/hProcess6"/>
    <dgm:cxn modelId="{904B8B58-7FEE-4641-8B05-3CE30E3C7F66}" type="presOf" srcId="{B23B3B18-5470-4CCB-8F40-120F6BE79E50}" destId="{CF89F676-7B4A-4D81-9214-CAAD8B8306DC}" srcOrd="1" destOrd="0" presId="urn:microsoft.com/office/officeart/2005/8/layout/hProcess6"/>
    <dgm:cxn modelId="{5AF0776F-4620-4939-ADBB-C0950046D324}" type="presOf" srcId="{8D558E4C-9919-4383-8094-8D38D82EF857}" destId="{3DC0989D-3DB9-4D2B-8FC6-D8AD24BDBC0D}" srcOrd="1" destOrd="0" presId="urn:microsoft.com/office/officeart/2005/8/layout/hProcess6"/>
    <dgm:cxn modelId="{2096C6BD-198E-4096-A5C1-7560336EBED4}" srcId="{D9A1A5AC-C6E3-4DA7-8858-83FBF0C2F481}" destId="{6BA9423C-84EE-4DBF-BC2A-63A866C05FCD}" srcOrd="0" destOrd="0" parTransId="{659E5E28-BCE5-43A9-B7CC-51BFA859CC85}" sibTransId="{D535ED8A-3D33-4B5B-AA13-9CE1EE0225C7}"/>
    <dgm:cxn modelId="{F92BCF48-1CFF-4C4A-BA2C-AA24E91B4643}" type="presOf" srcId="{7FDA8E87-5D4C-4AC8-8384-7B839B997974}" destId="{3C334E51-33C9-4720-A47B-2EF7C9E7E564}" srcOrd="0" destOrd="0" presId="urn:microsoft.com/office/officeart/2005/8/layout/hProcess6"/>
    <dgm:cxn modelId="{E6F4043B-B08A-45C8-91FC-1CF1A668CB45}" srcId="{7FDA8E87-5D4C-4AC8-8384-7B839B997974}" destId="{B23B3B18-5470-4CCB-8F40-120F6BE79E50}" srcOrd="0" destOrd="0" parTransId="{D25F20BA-C167-4452-ADE3-BD22A36D56AC}" sibTransId="{A54F1B00-F7EF-456B-866B-06B7D101F443}"/>
    <dgm:cxn modelId="{1D187E48-61C3-4AAC-A612-F2573A39150E}" type="presOf" srcId="{ECD21CA3-7C0D-4789-8630-71C28EB9BFE7}" destId="{0C9B32D2-4307-42F5-9528-83260629B1C3}" srcOrd="1" destOrd="0" presId="urn:microsoft.com/office/officeart/2005/8/layout/hProcess6"/>
    <dgm:cxn modelId="{0BCD54C4-23B6-4BE5-8111-A735A98676E1}" type="presOf" srcId="{6BA9423C-84EE-4DBF-BC2A-63A866C05FCD}" destId="{BD8F0D63-B5F8-435C-B6CD-E92FB46D8B1D}" srcOrd="0" destOrd="0" presId="urn:microsoft.com/office/officeart/2005/8/layout/hProcess6"/>
    <dgm:cxn modelId="{35E3A38F-3380-4727-BE85-73D3F0505F4C}" type="presOf" srcId="{B23B3B18-5470-4CCB-8F40-120F6BE79E50}" destId="{15FE3B21-7D86-4FF7-BF8C-61C9127FB899}" srcOrd="0" destOrd="0" presId="urn:microsoft.com/office/officeart/2005/8/layout/hProcess6"/>
    <dgm:cxn modelId="{60AFAE76-6FE3-4838-9E14-C0390109D98B}" srcId="{D9A1A5AC-C6E3-4DA7-8858-83FBF0C2F481}" destId="{20BFB92E-9166-463D-AD25-270A654DE2D0}" srcOrd="1" destOrd="0" parTransId="{02EA9340-8A12-46C7-B519-C4149293064B}" sibTransId="{35FA054B-2357-4275-A782-E9A6E2640737}"/>
    <dgm:cxn modelId="{62877F80-5177-4FF4-8039-F63D6E8EE4C3}" srcId="{6BA9423C-84EE-4DBF-BC2A-63A866C05FCD}" destId="{ECD21CA3-7C0D-4789-8630-71C28EB9BFE7}" srcOrd="0" destOrd="0" parTransId="{21FA7146-C086-4C28-8AB3-DB12FB6B8D86}" sibTransId="{140BF19C-7705-4AE8-9D29-DBFE40D59BED}"/>
    <dgm:cxn modelId="{177EA932-1C37-46A9-A97B-28FD927131BD}" type="presOf" srcId="{D9A1A5AC-C6E3-4DA7-8858-83FBF0C2F481}" destId="{8D8C7EEF-1D02-4507-9EE0-120A43FBF115}" srcOrd="0" destOrd="0" presId="urn:microsoft.com/office/officeart/2005/8/layout/hProcess6"/>
    <dgm:cxn modelId="{B76A3299-0AAC-43DB-B909-80F73C8992A6}" type="presOf" srcId="{ECD21CA3-7C0D-4789-8630-71C28EB9BFE7}" destId="{1CE9732F-B6D6-4AB3-9011-8C68B664C05B}" srcOrd="0" destOrd="0" presId="urn:microsoft.com/office/officeart/2005/8/layout/hProcess6"/>
    <dgm:cxn modelId="{9CD02428-2688-4B7A-B56D-F248041C368D}" type="presOf" srcId="{20BFB92E-9166-463D-AD25-270A654DE2D0}" destId="{E289F125-C0E5-4B9F-988A-450054596F00}" srcOrd="0" destOrd="0" presId="urn:microsoft.com/office/officeart/2005/8/layout/hProcess6"/>
    <dgm:cxn modelId="{CCEEE1EE-3C18-498B-8AC6-388C5C8B7CDA}" type="presParOf" srcId="{8D8C7EEF-1D02-4507-9EE0-120A43FBF115}" destId="{91935993-FE27-4199-839E-5FAAFB394ADB}" srcOrd="0" destOrd="0" presId="urn:microsoft.com/office/officeart/2005/8/layout/hProcess6"/>
    <dgm:cxn modelId="{A3D59622-1B9C-48A1-BED4-8B702D831A48}" type="presParOf" srcId="{91935993-FE27-4199-839E-5FAAFB394ADB}" destId="{A74E9E9B-BC40-4E01-92AA-A33698BC161E}" srcOrd="0" destOrd="0" presId="urn:microsoft.com/office/officeart/2005/8/layout/hProcess6"/>
    <dgm:cxn modelId="{130C3E4A-4C39-447D-AE25-1692FD62B80F}" type="presParOf" srcId="{91935993-FE27-4199-839E-5FAAFB394ADB}" destId="{1CE9732F-B6D6-4AB3-9011-8C68B664C05B}" srcOrd="1" destOrd="0" presId="urn:microsoft.com/office/officeart/2005/8/layout/hProcess6"/>
    <dgm:cxn modelId="{155921B2-AB98-45B3-B1C2-33389D671AE1}" type="presParOf" srcId="{91935993-FE27-4199-839E-5FAAFB394ADB}" destId="{0C9B32D2-4307-42F5-9528-83260629B1C3}" srcOrd="2" destOrd="0" presId="urn:microsoft.com/office/officeart/2005/8/layout/hProcess6"/>
    <dgm:cxn modelId="{677E631F-11BB-4747-B570-C2E04CB4887A}" type="presParOf" srcId="{91935993-FE27-4199-839E-5FAAFB394ADB}" destId="{BD8F0D63-B5F8-435C-B6CD-E92FB46D8B1D}" srcOrd="3" destOrd="0" presId="urn:microsoft.com/office/officeart/2005/8/layout/hProcess6"/>
    <dgm:cxn modelId="{5628499E-8346-44E4-A7B4-0EF307CDB5A4}" type="presParOf" srcId="{8D8C7EEF-1D02-4507-9EE0-120A43FBF115}" destId="{ACDFC55B-7102-4678-8054-E9A0DA39B31D}" srcOrd="1" destOrd="0" presId="urn:microsoft.com/office/officeart/2005/8/layout/hProcess6"/>
    <dgm:cxn modelId="{4A446693-E5C4-4856-88D2-C119A6D53A2A}" type="presParOf" srcId="{8D8C7EEF-1D02-4507-9EE0-120A43FBF115}" destId="{92C48783-63F2-4BCC-9B45-009BF2D698B3}" srcOrd="2" destOrd="0" presId="urn:microsoft.com/office/officeart/2005/8/layout/hProcess6"/>
    <dgm:cxn modelId="{11851083-1D56-4E59-9696-E854205FCD45}" type="presParOf" srcId="{92C48783-63F2-4BCC-9B45-009BF2D698B3}" destId="{07781E7D-2512-47C1-9335-74A1E4A00C60}" srcOrd="0" destOrd="0" presId="urn:microsoft.com/office/officeart/2005/8/layout/hProcess6"/>
    <dgm:cxn modelId="{E5CB6433-7E86-423B-AA9E-0F706B932DE6}" type="presParOf" srcId="{92C48783-63F2-4BCC-9B45-009BF2D698B3}" destId="{40ACD5B5-FB07-41B2-A964-D7F5BD79DDD0}" srcOrd="1" destOrd="0" presId="urn:microsoft.com/office/officeart/2005/8/layout/hProcess6"/>
    <dgm:cxn modelId="{9473D2E3-1D28-45C0-9DB1-CBEF85A40736}" type="presParOf" srcId="{92C48783-63F2-4BCC-9B45-009BF2D698B3}" destId="{3DC0989D-3DB9-4D2B-8FC6-D8AD24BDBC0D}" srcOrd="2" destOrd="0" presId="urn:microsoft.com/office/officeart/2005/8/layout/hProcess6"/>
    <dgm:cxn modelId="{4789BC76-D26C-46EC-8A09-A277690AB02E}" type="presParOf" srcId="{92C48783-63F2-4BCC-9B45-009BF2D698B3}" destId="{E289F125-C0E5-4B9F-988A-450054596F00}" srcOrd="3" destOrd="0" presId="urn:microsoft.com/office/officeart/2005/8/layout/hProcess6"/>
    <dgm:cxn modelId="{CA64D72A-4CF5-4876-98F2-57984522BC28}" type="presParOf" srcId="{8D8C7EEF-1D02-4507-9EE0-120A43FBF115}" destId="{DC765250-4E64-40F9-8E4A-49A722E05BBB}" srcOrd="3" destOrd="0" presId="urn:microsoft.com/office/officeart/2005/8/layout/hProcess6"/>
    <dgm:cxn modelId="{46F66C00-484F-48F9-A9D1-7F49218AEC85}" type="presParOf" srcId="{8D8C7EEF-1D02-4507-9EE0-120A43FBF115}" destId="{F8E8E23F-F7DC-45E9-A744-959090BA1A61}" srcOrd="4" destOrd="0" presId="urn:microsoft.com/office/officeart/2005/8/layout/hProcess6"/>
    <dgm:cxn modelId="{94E7B98F-7B7C-4864-8DF9-4F919D271B15}" type="presParOf" srcId="{F8E8E23F-F7DC-45E9-A744-959090BA1A61}" destId="{EFF1401E-3453-4BFF-8A37-E03FC0CE2270}" srcOrd="0" destOrd="0" presId="urn:microsoft.com/office/officeart/2005/8/layout/hProcess6"/>
    <dgm:cxn modelId="{2674DD31-62B8-4124-8A54-395F0474DC49}" type="presParOf" srcId="{F8E8E23F-F7DC-45E9-A744-959090BA1A61}" destId="{15FE3B21-7D86-4FF7-BF8C-61C9127FB899}" srcOrd="1" destOrd="0" presId="urn:microsoft.com/office/officeart/2005/8/layout/hProcess6"/>
    <dgm:cxn modelId="{00555BA6-8129-4A80-9B7D-D69EAF98F472}" type="presParOf" srcId="{F8E8E23F-F7DC-45E9-A744-959090BA1A61}" destId="{CF89F676-7B4A-4D81-9214-CAAD8B8306DC}" srcOrd="2" destOrd="0" presId="urn:microsoft.com/office/officeart/2005/8/layout/hProcess6"/>
    <dgm:cxn modelId="{41599778-BFB7-4862-85CB-561BC6ED58E3}" type="presParOf" srcId="{F8E8E23F-F7DC-45E9-A744-959090BA1A61}" destId="{3C334E51-33C9-4720-A47B-2EF7C9E7E56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B4B4EC-7A4C-4B2F-880E-D5140EB8CCBA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AA74E-70B4-45DE-A4DE-81D6A560CD71}">
      <dgm:prSet phldrT="[Текст]"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Посредством ТПП в муниципальных образованиях</a:t>
          </a:r>
          <a:endParaRPr lang="ru-RU" sz="24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F28F82-FB5E-4EFA-B33B-0DEBCAA91333}" type="parTrans" cxnId="{32B23075-F255-486C-807D-90659F4FAC7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D6E15DCF-2675-4553-A70E-2CFCF25951CF}" type="sibTrans" cxnId="{32B23075-F255-486C-807D-90659F4FAC71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9AB09D8-8060-40E1-A0A8-F9DD29C98ED9}">
      <dgm:prSet phldrT="[Текст]"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Промышленным предприятиям-членам ТПП края </a:t>
          </a:r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D799B2-E3F3-499D-80E2-A0906A341B5F}" type="parTrans" cxnId="{F3A573A1-9B8F-40B9-99C7-FA7969D05C0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6775917-6657-438A-B371-81AD4A7E2C01}" type="sibTrans" cxnId="{F3A573A1-9B8F-40B9-99C7-FA7969D05C0B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D27620C-5AE5-4766-AC8C-E3E9F2041559}">
      <dgm:prSet/>
      <dgm:spPr/>
      <dgm:t>
        <a:bodyPr/>
        <a:lstStyle/>
        <a:p>
          <a:endParaRPr lang="ru-RU"/>
        </a:p>
      </dgm:t>
    </dgm:pt>
    <dgm:pt modelId="{839124A9-8AC4-46A4-AD46-28D8F4CA3F22}" type="parTrans" cxnId="{B6610CE7-C0FE-4C02-8826-FAE8F55D470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57E9A2A-7989-45C3-AC15-514B044C17DB}" type="sibTrans" cxnId="{B6610CE7-C0FE-4C02-8826-FAE8F55D4705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EA540F4-706B-486C-9B10-74F866829AFC}">
      <dgm:prSet custT="1"/>
      <dgm:spPr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</a:gra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рамках проводимых ТПП мероприятий (выставки, форумы, рабочие группы, совещания)</a:t>
          </a:r>
          <a:endParaRPr lang="ru-RU" sz="20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9A3166-6958-4B25-826E-1E45E82649CA}" type="parTrans" cxnId="{87B4F312-76C8-4E1B-9726-C8A7F49A89C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19F7DB88-09C8-45A4-A138-4B52FB5B419A}" type="sibTrans" cxnId="{87B4F312-76C8-4E1B-9726-C8A7F49A89C8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AA890C73-4F95-4834-A35B-1C8B83BE4793}">
      <dgm:prSet phldrT="[Текст]" custT="1"/>
      <dgm:spPr>
        <a:gradFill rotWithShape="0">
          <a:gsLst>
            <a:gs pos="0">
              <a:schemeClr val="bg1"/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</a:gradFill>
      </dgm:spPr>
      <dgm:t>
        <a:bodyPr anchor="t" anchorCtr="0"/>
        <a:lstStyle/>
        <a:p>
          <a:r>
            <a:rPr lang="ru-RU" sz="3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Распространение ТПП </a:t>
          </a:r>
        </a:p>
        <a:p>
          <a:r>
            <a:rPr lang="ru-RU" sz="36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информации о Фонде</a:t>
          </a:r>
          <a:endParaRPr lang="ru-RU" sz="3600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7A3BB5-52F7-4BB2-B1D3-AC27822EAF47}" type="sibTrans" cxnId="{CDFF4290-261A-4425-8E45-6D3D67FF690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85538CDA-DB92-41D1-9806-BC99D2EA8AC8}" type="parTrans" cxnId="{CDFF4290-261A-4425-8E45-6D3D67FF6907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1F3F98C-4331-4577-863A-99502CE0B9D6}" type="pres">
      <dgm:prSet presAssocID="{8DB4B4EC-7A4C-4B2F-880E-D5140EB8CC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479F16-2FBB-4167-AA62-E0308BA39355}" type="pres">
      <dgm:prSet presAssocID="{AA890C73-4F95-4834-A35B-1C8B83BE4793}" presName="singleCycle" presStyleCnt="0"/>
      <dgm:spPr/>
    </dgm:pt>
    <dgm:pt modelId="{7FADBF6E-E2AB-4C10-85E8-6C83478633E0}" type="pres">
      <dgm:prSet presAssocID="{AA890C73-4F95-4834-A35B-1C8B83BE4793}" presName="singleCenter" presStyleLbl="node1" presStyleIdx="0" presStyleCnt="4" custScaleX="526803" custScaleY="78914" custLinFactNeighborX="0" custLinFactNeighborY="-3885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B306696-64FB-47C0-B701-29D660481CA5}" type="pres">
      <dgm:prSet presAssocID="{15F28F82-FB5E-4EFA-B33B-0DEBCAA91333}" presName="Name56" presStyleLbl="parChTrans1D2" presStyleIdx="0" presStyleCnt="3"/>
      <dgm:spPr/>
      <dgm:t>
        <a:bodyPr/>
        <a:lstStyle/>
        <a:p>
          <a:endParaRPr lang="ru-RU"/>
        </a:p>
      </dgm:t>
    </dgm:pt>
    <dgm:pt modelId="{FF8E92E7-444E-4A1C-8790-3F19340EB90D}" type="pres">
      <dgm:prSet presAssocID="{8D5AA74E-70B4-45DE-A4DE-81D6A560CD71}" presName="text0" presStyleLbl="node1" presStyleIdx="1" presStyleCnt="4" custScaleX="245732" custScaleY="139197" custRadScaleRad="140021" custRadScaleInc="14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0D5E-3E34-4024-A943-7E22E76F5A4A}" type="pres">
      <dgm:prSet presAssocID="{EFD799B2-E3F3-499D-80E2-A0906A341B5F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8A87BDD-C4CF-4832-9AD2-432F54A26C9E}" type="pres">
      <dgm:prSet presAssocID="{29AB09D8-8060-40E1-A0A8-F9DD29C98ED9}" presName="text0" presStyleLbl="node1" presStyleIdx="2" presStyleCnt="4" custScaleX="280248" custScaleY="134507" custRadScaleRad="147769" custRadScaleInc="256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01337-D663-4C5A-ACF4-F8E0108BCAD0}" type="pres">
      <dgm:prSet presAssocID="{709A3166-6958-4B25-826E-1E45E82649CA}" presName="Name56" presStyleLbl="parChTrans1D2" presStyleIdx="2" presStyleCnt="3"/>
      <dgm:spPr/>
      <dgm:t>
        <a:bodyPr/>
        <a:lstStyle/>
        <a:p>
          <a:endParaRPr lang="ru-RU"/>
        </a:p>
      </dgm:t>
    </dgm:pt>
    <dgm:pt modelId="{2B7ED0BF-5616-4AC5-8EE3-4F1335FEC5C9}" type="pres">
      <dgm:prSet presAssocID="{6EA540F4-706B-486C-9B10-74F866829AFC}" presName="text0" presStyleLbl="node1" presStyleIdx="3" presStyleCnt="4" custScaleX="343707" custScaleY="140052" custRadScaleRad="8847" custRadScaleInc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29FF95-53E5-40E8-98E1-EC05065F9CF6}" type="presOf" srcId="{15F28F82-FB5E-4EFA-B33B-0DEBCAA91333}" destId="{2B306696-64FB-47C0-B701-29D660481CA5}" srcOrd="0" destOrd="0" presId="urn:microsoft.com/office/officeart/2008/layout/RadialCluster"/>
    <dgm:cxn modelId="{08FC292B-E36C-4A31-B89F-0759AAE3F091}" type="presOf" srcId="{6EA540F4-706B-486C-9B10-74F866829AFC}" destId="{2B7ED0BF-5616-4AC5-8EE3-4F1335FEC5C9}" srcOrd="0" destOrd="0" presId="urn:microsoft.com/office/officeart/2008/layout/RadialCluster"/>
    <dgm:cxn modelId="{B6610CE7-C0FE-4C02-8826-FAE8F55D4705}" srcId="{8DB4B4EC-7A4C-4B2F-880E-D5140EB8CCBA}" destId="{AD27620C-5AE5-4766-AC8C-E3E9F2041559}" srcOrd="1" destOrd="0" parTransId="{839124A9-8AC4-46A4-AD46-28D8F4CA3F22}" sibTransId="{057E9A2A-7989-45C3-AC15-514B044C17DB}"/>
    <dgm:cxn modelId="{320B0FBF-9826-47E3-A6E5-E09080124A2D}" type="presOf" srcId="{29AB09D8-8060-40E1-A0A8-F9DD29C98ED9}" destId="{38A87BDD-C4CF-4832-9AD2-432F54A26C9E}" srcOrd="0" destOrd="0" presId="urn:microsoft.com/office/officeart/2008/layout/RadialCluster"/>
    <dgm:cxn modelId="{CDFF4290-261A-4425-8E45-6D3D67FF6907}" srcId="{8DB4B4EC-7A4C-4B2F-880E-D5140EB8CCBA}" destId="{AA890C73-4F95-4834-A35B-1C8B83BE4793}" srcOrd="0" destOrd="0" parTransId="{85538CDA-DB92-41D1-9806-BC99D2EA8AC8}" sibTransId="{5C7A3BB5-52F7-4BB2-B1D3-AC27822EAF47}"/>
    <dgm:cxn modelId="{87B4F312-76C8-4E1B-9726-C8A7F49A89C8}" srcId="{AA890C73-4F95-4834-A35B-1C8B83BE4793}" destId="{6EA540F4-706B-486C-9B10-74F866829AFC}" srcOrd="2" destOrd="0" parTransId="{709A3166-6958-4B25-826E-1E45E82649CA}" sibTransId="{19F7DB88-09C8-45A4-A138-4B52FB5B419A}"/>
    <dgm:cxn modelId="{6760F954-F18A-49F1-B685-3CF2D1D71755}" type="presOf" srcId="{709A3166-6958-4B25-826E-1E45E82649CA}" destId="{CDE01337-D663-4C5A-ACF4-F8E0108BCAD0}" srcOrd="0" destOrd="0" presId="urn:microsoft.com/office/officeart/2008/layout/RadialCluster"/>
    <dgm:cxn modelId="{B41B2823-030E-447F-BE36-B3002455042A}" type="presOf" srcId="{8DB4B4EC-7A4C-4B2F-880E-D5140EB8CCBA}" destId="{71F3F98C-4331-4577-863A-99502CE0B9D6}" srcOrd="0" destOrd="0" presId="urn:microsoft.com/office/officeart/2008/layout/RadialCluster"/>
    <dgm:cxn modelId="{32B23075-F255-486C-807D-90659F4FAC71}" srcId="{AA890C73-4F95-4834-A35B-1C8B83BE4793}" destId="{8D5AA74E-70B4-45DE-A4DE-81D6A560CD71}" srcOrd="0" destOrd="0" parTransId="{15F28F82-FB5E-4EFA-B33B-0DEBCAA91333}" sibTransId="{D6E15DCF-2675-4553-A70E-2CFCF25951CF}"/>
    <dgm:cxn modelId="{33BB1099-7145-4E86-891F-0B05E61EBE49}" type="presOf" srcId="{AA890C73-4F95-4834-A35B-1C8B83BE4793}" destId="{7FADBF6E-E2AB-4C10-85E8-6C83478633E0}" srcOrd="0" destOrd="0" presId="urn:microsoft.com/office/officeart/2008/layout/RadialCluster"/>
    <dgm:cxn modelId="{F3A573A1-9B8F-40B9-99C7-FA7969D05C0B}" srcId="{AA890C73-4F95-4834-A35B-1C8B83BE4793}" destId="{29AB09D8-8060-40E1-A0A8-F9DD29C98ED9}" srcOrd="1" destOrd="0" parTransId="{EFD799B2-E3F3-499D-80E2-A0906A341B5F}" sibTransId="{A6775917-6657-438A-B371-81AD4A7E2C01}"/>
    <dgm:cxn modelId="{5301928A-BEA2-4DA3-940B-00DBD1E48AB2}" type="presOf" srcId="{EFD799B2-E3F3-499D-80E2-A0906A341B5F}" destId="{5AF10D5E-3E34-4024-A943-7E22E76F5A4A}" srcOrd="0" destOrd="0" presId="urn:microsoft.com/office/officeart/2008/layout/RadialCluster"/>
    <dgm:cxn modelId="{93D082B7-5B0F-4F16-8C2B-982711045910}" type="presOf" srcId="{8D5AA74E-70B4-45DE-A4DE-81D6A560CD71}" destId="{FF8E92E7-444E-4A1C-8790-3F19340EB90D}" srcOrd="0" destOrd="0" presId="urn:microsoft.com/office/officeart/2008/layout/RadialCluster"/>
    <dgm:cxn modelId="{BB579BEB-528A-4CA3-A04D-20FE874BA61E}" type="presParOf" srcId="{71F3F98C-4331-4577-863A-99502CE0B9D6}" destId="{D6479F16-2FBB-4167-AA62-E0308BA39355}" srcOrd="0" destOrd="0" presId="urn:microsoft.com/office/officeart/2008/layout/RadialCluster"/>
    <dgm:cxn modelId="{1741E6D9-1021-4EED-856A-C47F0BD169CC}" type="presParOf" srcId="{D6479F16-2FBB-4167-AA62-E0308BA39355}" destId="{7FADBF6E-E2AB-4C10-85E8-6C83478633E0}" srcOrd="0" destOrd="0" presId="urn:microsoft.com/office/officeart/2008/layout/RadialCluster"/>
    <dgm:cxn modelId="{85607279-99E9-4883-830D-37311299F806}" type="presParOf" srcId="{D6479F16-2FBB-4167-AA62-E0308BA39355}" destId="{2B306696-64FB-47C0-B701-29D660481CA5}" srcOrd="1" destOrd="0" presId="urn:microsoft.com/office/officeart/2008/layout/RadialCluster"/>
    <dgm:cxn modelId="{5FF08CD6-1626-458E-B2ED-F8B2B6782719}" type="presParOf" srcId="{D6479F16-2FBB-4167-AA62-E0308BA39355}" destId="{FF8E92E7-444E-4A1C-8790-3F19340EB90D}" srcOrd="2" destOrd="0" presId="urn:microsoft.com/office/officeart/2008/layout/RadialCluster"/>
    <dgm:cxn modelId="{B656CA41-0DC7-4F03-9B5A-C81269AF7378}" type="presParOf" srcId="{D6479F16-2FBB-4167-AA62-E0308BA39355}" destId="{5AF10D5E-3E34-4024-A943-7E22E76F5A4A}" srcOrd="3" destOrd="0" presId="urn:microsoft.com/office/officeart/2008/layout/RadialCluster"/>
    <dgm:cxn modelId="{B0F00E6C-63F7-4EE8-AA4D-C80882945F84}" type="presParOf" srcId="{D6479F16-2FBB-4167-AA62-E0308BA39355}" destId="{38A87BDD-C4CF-4832-9AD2-432F54A26C9E}" srcOrd="4" destOrd="0" presId="urn:microsoft.com/office/officeart/2008/layout/RadialCluster"/>
    <dgm:cxn modelId="{D3AA153F-CF32-4114-A6F7-60CDA218A10B}" type="presParOf" srcId="{D6479F16-2FBB-4167-AA62-E0308BA39355}" destId="{CDE01337-D663-4C5A-ACF4-F8E0108BCAD0}" srcOrd="5" destOrd="0" presId="urn:microsoft.com/office/officeart/2008/layout/RadialCluster"/>
    <dgm:cxn modelId="{1926AE28-7709-42DF-BF95-E3A1060D9B7C}" type="presParOf" srcId="{D6479F16-2FBB-4167-AA62-E0308BA39355}" destId="{2B7ED0BF-5616-4AC5-8EE3-4F1335FEC5C9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DBF6E-E2AB-4C10-85E8-6C83478633E0}">
      <dsp:nvSpPr>
        <dsp:cNvPr id="0" name=""/>
        <dsp:cNvSpPr/>
      </dsp:nvSpPr>
      <dsp:spPr>
        <a:xfrm>
          <a:off x="4427617" y="2419661"/>
          <a:ext cx="2781630" cy="2017035"/>
        </a:xfrm>
        <a:prstGeom prst="roundRect">
          <a:avLst/>
        </a:prstGeom>
        <a:gradFill rotWithShape="0">
          <a:gsLst>
            <a:gs pos="0">
              <a:schemeClr val="bg1"/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Средства займа МОЖНО использовать на: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427617" y="2419661"/>
        <a:ext cx="2781630" cy="2017035"/>
      </dsp:txXfrm>
    </dsp:sp>
    <dsp:sp modelId="{CB21F5AE-1EE0-40BE-AE87-E8FC727200C2}">
      <dsp:nvSpPr>
        <dsp:cNvPr id="0" name=""/>
        <dsp:cNvSpPr/>
      </dsp:nvSpPr>
      <dsp:spPr>
        <a:xfrm rot="1797274">
          <a:off x="7165435" y="4393469"/>
          <a:ext cx="6559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598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2FB80-CBAA-428C-9D1D-EE796769A517}">
      <dsp:nvSpPr>
        <dsp:cNvPr id="0" name=""/>
        <dsp:cNvSpPr/>
      </dsp:nvSpPr>
      <dsp:spPr>
        <a:xfrm>
          <a:off x="6821080" y="4557240"/>
          <a:ext cx="4432396" cy="1451877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 расходных материалов, сырья, ресурсов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разработки нового продукта</a:t>
          </a:r>
          <a:r>
            <a:rPr lang="ru-RU" sz="1600" kern="12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kern="1200" dirty="0" smtClean="0">
              <a:solidFill>
                <a:srgbClr val="EC0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/>
          </a:r>
          <a:br>
            <a:rPr lang="ru-RU" sz="1600" kern="1200" dirty="0" smtClean="0">
              <a:solidFill>
                <a:srgbClr val="EC03C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объеме до 20% от суммы займа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821080" y="4557240"/>
        <a:ext cx="4432396" cy="1451877"/>
      </dsp:txXfrm>
    </dsp:sp>
    <dsp:sp modelId="{3BF7BE9F-5E50-4B3C-9DDB-D8CC155257DF}">
      <dsp:nvSpPr>
        <dsp:cNvPr id="0" name=""/>
        <dsp:cNvSpPr/>
      </dsp:nvSpPr>
      <dsp:spPr>
        <a:xfrm rot="15925157">
          <a:off x="5583455" y="2277344"/>
          <a:ext cx="2855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5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82304-A301-493A-B510-C3D65AFDAC3B}">
      <dsp:nvSpPr>
        <dsp:cNvPr id="0" name=""/>
        <dsp:cNvSpPr/>
      </dsp:nvSpPr>
      <dsp:spPr>
        <a:xfrm>
          <a:off x="3416224" y="829804"/>
          <a:ext cx="4492630" cy="1305223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 промышленного оборудования</a:t>
          </a:r>
          <a:r>
            <a:rPr lang="ru-RU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для технологического перевооружения и модернизации производства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16224" y="829804"/>
        <a:ext cx="4492630" cy="1305223"/>
      </dsp:txXfrm>
    </dsp:sp>
    <dsp:sp modelId="{2B306696-64FB-47C0-B701-29D660481CA5}">
      <dsp:nvSpPr>
        <dsp:cNvPr id="0" name=""/>
        <dsp:cNvSpPr/>
      </dsp:nvSpPr>
      <dsp:spPr>
        <a:xfrm rot="8363117">
          <a:off x="4473464" y="4499207"/>
          <a:ext cx="1920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05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E92E7-444E-4A1C-8790-3F19340EB90D}">
      <dsp:nvSpPr>
        <dsp:cNvPr id="0" name=""/>
        <dsp:cNvSpPr/>
      </dsp:nvSpPr>
      <dsp:spPr>
        <a:xfrm>
          <a:off x="1796692" y="4561718"/>
          <a:ext cx="3748800" cy="1415820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Общехозяйственные расходы по проекту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объеме не более 15% от </a:t>
          </a:r>
          <a:b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суммы займа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1796692" y="4561718"/>
        <a:ext cx="3748800" cy="1415820"/>
      </dsp:txXfrm>
    </dsp:sp>
    <dsp:sp modelId="{5AF10D5E-3E34-4024-A943-7E22E76F5A4A}">
      <dsp:nvSpPr>
        <dsp:cNvPr id="0" name=""/>
        <dsp:cNvSpPr/>
      </dsp:nvSpPr>
      <dsp:spPr>
        <a:xfrm rot="20786949">
          <a:off x="7193720" y="2962275"/>
          <a:ext cx="11155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1556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87BDD-C4CF-4832-9AD2-432F54A26C9E}">
      <dsp:nvSpPr>
        <dsp:cNvPr id="0" name=""/>
        <dsp:cNvSpPr/>
      </dsp:nvSpPr>
      <dsp:spPr>
        <a:xfrm>
          <a:off x="8293759" y="817463"/>
          <a:ext cx="3602757" cy="3159907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Разработку нового продукта/технологии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опытные, технические, производственно-технологические, маркетинговые, патентные исследования, испытания, процедуры для вывода продукта на рынок, кроме научных исследований и аналитических исследований рынка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8293759" y="817463"/>
        <a:ext cx="3602757" cy="3159907"/>
      </dsp:txXfrm>
    </dsp:sp>
    <dsp:sp modelId="{CDE01337-D663-4C5A-ACF4-F8E0108BCAD0}">
      <dsp:nvSpPr>
        <dsp:cNvPr id="0" name=""/>
        <dsp:cNvSpPr/>
      </dsp:nvSpPr>
      <dsp:spPr>
        <a:xfrm rot="11457044">
          <a:off x="2985869" y="3020874"/>
          <a:ext cx="14549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549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ED0BF-5616-4AC5-8EE3-4F1335FEC5C9}">
      <dsp:nvSpPr>
        <dsp:cNvPr id="0" name=""/>
        <dsp:cNvSpPr/>
      </dsp:nvSpPr>
      <dsp:spPr>
        <a:xfrm>
          <a:off x="224386" y="1072320"/>
          <a:ext cx="2774730" cy="3083831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Инжиниринговые услуги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проектно-изыскательные работы, разработка проектной документации, получение разрешения на осуществление градостроительной деятельности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24386" y="1072320"/>
        <a:ext cx="2774730" cy="30838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DBF6E-E2AB-4C10-85E8-6C83478633E0}">
      <dsp:nvSpPr>
        <dsp:cNvPr id="0" name=""/>
        <dsp:cNvSpPr/>
      </dsp:nvSpPr>
      <dsp:spPr>
        <a:xfrm>
          <a:off x="4205618" y="1249400"/>
          <a:ext cx="3724536" cy="2460106"/>
        </a:xfrm>
        <a:prstGeom prst="roundRect">
          <a:avLst/>
        </a:prstGeom>
        <a:gradFill rotWithShape="0">
          <a:gsLst>
            <a:gs pos="0">
              <a:schemeClr val="bg1"/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Средства займа </a:t>
          </a:r>
          <a:b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НЕЛЬЗЯ </a:t>
          </a:r>
          <a:b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использовать на: </a:t>
          </a:r>
          <a:endParaRPr lang="ru-RU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205618" y="1249400"/>
        <a:ext cx="3724536" cy="2460106"/>
      </dsp:txXfrm>
    </dsp:sp>
    <dsp:sp modelId="{2B306696-64FB-47C0-B701-29D660481CA5}">
      <dsp:nvSpPr>
        <dsp:cNvPr id="0" name=""/>
        <dsp:cNvSpPr/>
      </dsp:nvSpPr>
      <dsp:spPr>
        <a:xfrm rot="189158">
          <a:off x="7929446" y="2607747"/>
          <a:ext cx="935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3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E92E7-444E-4A1C-8790-3F19340EB90D}">
      <dsp:nvSpPr>
        <dsp:cNvPr id="0" name=""/>
        <dsp:cNvSpPr/>
      </dsp:nvSpPr>
      <dsp:spPr>
        <a:xfrm>
          <a:off x="8864090" y="1981916"/>
          <a:ext cx="2745331" cy="1454314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Рефинанси</a:t>
          </a:r>
          <a:r>
            <a:rPr lang="en-US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-</a:t>
          </a: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рование </a:t>
          </a:r>
          <a:b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заемных средств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864090" y="1981916"/>
        <a:ext cx="2745331" cy="1454314"/>
      </dsp:txXfrm>
    </dsp:sp>
    <dsp:sp modelId="{5AF10D5E-3E34-4024-A943-7E22E76F5A4A}">
      <dsp:nvSpPr>
        <dsp:cNvPr id="0" name=""/>
        <dsp:cNvSpPr/>
      </dsp:nvSpPr>
      <dsp:spPr>
        <a:xfrm rot="7986667">
          <a:off x="4028800" y="4094412"/>
          <a:ext cx="1054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44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87BDD-C4CF-4832-9AD2-432F54A26C9E}">
      <dsp:nvSpPr>
        <dsp:cNvPr id="0" name=""/>
        <dsp:cNvSpPr/>
      </dsp:nvSpPr>
      <dsp:spPr>
        <a:xfrm>
          <a:off x="1768733" y="4479318"/>
          <a:ext cx="3501418" cy="1444806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 сырья и ресурсов для выпуска промышленных партий продукции</a:t>
          </a:r>
          <a:endParaRPr lang="ru-RU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68733" y="4479318"/>
        <a:ext cx="3501418" cy="1444806"/>
      </dsp:txXfrm>
    </dsp:sp>
    <dsp:sp modelId="{CDE01337-D663-4C5A-ACF4-F8E0108BCAD0}">
      <dsp:nvSpPr>
        <dsp:cNvPr id="0" name=""/>
        <dsp:cNvSpPr/>
      </dsp:nvSpPr>
      <dsp:spPr>
        <a:xfrm rot="2616770">
          <a:off x="7163596" y="4197865"/>
          <a:ext cx="14159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9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ED0BF-5616-4AC5-8EE3-4F1335FEC5C9}">
      <dsp:nvSpPr>
        <dsp:cNvPr id="0" name=""/>
        <dsp:cNvSpPr/>
      </dsp:nvSpPr>
      <dsp:spPr>
        <a:xfrm>
          <a:off x="7427274" y="4686224"/>
          <a:ext cx="3202150" cy="1227410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Производство продукции военного назначения</a:t>
          </a:r>
          <a:endParaRPr lang="ru-RU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427274" y="4686224"/>
        <a:ext cx="3202150" cy="1227410"/>
      </dsp:txXfrm>
    </dsp:sp>
    <dsp:sp modelId="{F98858C4-95AA-475E-AA2F-611FB74A43D6}">
      <dsp:nvSpPr>
        <dsp:cNvPr id="0" name=""/>
        <dsp:cNvSpPr/>
      </dsp:nvSpPr>
      <dsp:spPr>
        <a:xfrm rot="10860031">
          <a:off x="3227511" y="2438390"/>
          <a:ext cx="9781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81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94DBF-E69D-4353-B5CC-31F3F3A2D69F}">
      <dsp:nvSpPr>
        <dsp:cNvPr id="0" name=""/>
        <dsp:cNvSpPr/>
      </dsp:nvSpPr>
      <dsp:spPr>
        <a:xfrm>
          <a:off x="750762" y="1363605"/>
          <a:ext cx="2476823" cy="2089234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Приобретение, строительство или капитальный ремонт зданий </a:t>
          </a:r>
          <a:endParaRPr lang="ru-RU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0762" y="1363605"/>
        <a:ext cx="2476823" cy="20892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9F6B17-D700-42B4-A790-6E43029218E4}">
      <dsp:nvSpPr>
        <dsp:cNvPr id="0" name=""/>
        <dsp:cNvSpPr/>
      </dsp:nvSpPr>
      <dsp:spPr>
        <a:xfrm>
          <a:off x="0" y="-38641"/>
          <a:ext cx="3037938" cy="2015034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Подача резюме проекта</a:t>
          </a:r>
          <a:endParaRPr lang="ru-RU" sz="20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59484" y="-38641"/>
        <a:ext cx="2278453" cy="2015034"/>
      </dsp:txXfrm>
    </dsp:sp>
    <dsp:sp modelId="{C6CAF0AB-51CB-4E40-9986-86A623733CE0}">
      <dsp:nvSpPr>
        <dsp:cNvPr id="0" name=""/>
        <dsp:cNvSpPr/>
      </dsp:nvSpPr>
      <dsp:spPr>
        <a:xfrm>
          <a:off x="507747" y="334321"/>
          <a:ext cx="499774" cy="49977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endParaRPr lang="ru-RU" sz="2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7747" y="334321"/>
        <a:ext cx="499774" cy="499774"/>
      </dsp:txXfrm>
    </dsp:sp>
    <dsp:sp modelId="{51CD3600-6EB1-41D6-B6AA-B6DE2E437E15}">
      <dsp:nvSpPr>
        <dsp:cNvPr id="0" name=""/>
        <dsp:cNvSpPr/>
      </dsp:nvSpPr>
      <dsp:spPr>
        <a:xfrm>
          <a:off x="3103470" y="-10393"/>
          <a:ext cx="3359413" cy="1958538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Экспресс-оценка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проекта</a:t>
          </a:r>
        </a:p>
        <a:p>
          <a:pPr>
            <a:spcBef>
              <a:spcPct val="0"/>
            </a:spcBef>
          </a:pPr>
          <a:endParaRPr lang="ru-RU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43324" y="-10393"/>
        <a:ext cx="2519560" cy="1958538"/>
      </dsp:txXfrm>
    </dsp:sp>
    <dsp:sp modelId="{7ED76636-8768-4AEF-A488-F798CD427B5E}">
      <dsp:nvSpPr>
        <dsp:cNvPr id="0" name=""/>
        <dsp:cNvSpPr/>
      </dsp:nvSpPr>
      <dsp:spPr>
        <a:xfrm>
          <a:off x="3805938" y="293795"/>
          <a:ext cx="499774" cy="49977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endParaRPr lang="ru-RU" sz="2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05938" y="293795"/>
        <a:ext cx="499774" cy="499774"/>
      </dsp:txXfrm>
    </dsp:sp>
    <dsp:sp modelId="{43FFCFC2-05FE-41E9-AE06-EA0418C20048}">
      <dsp:nvSpPr>
        <dsp:cNvPr id="0" name=""/>
        <dsp:cNvSpPr/>
      </dsp:nvSpPr>
      <dsp:spPr>
        <a:xfrm>
          <a:off x="6527677" y="0"/>
          <a:ext cx="3606361" cy="1893052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2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Подготовка комплекта</a:t>
          </a:r>
          <a:b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документа</a:t>
          </a:r>
          <a:b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kumimoji="0" lang="ru-RU" altLang="ru-RU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Заявителем</a:t>
          </a:r>
          <a:endParaRPr lang="ru-RU" sz="20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429267" y="0"/>
        <a:ext cx="2704771" cy="1893052"/>
      </dsp:txXfrm>
    </dsp:sp>
    <dsp:sp modelId="{956DBD6C-39C0-45FF-A767-6C015CBC3D3D}">
      <dsp:nvSpPr>
        <dsp:cNvPr id="0" name=""/>
        <dsp:cNvSpPr/>
      </dsp:nvSpPr>
      <dsp:spPr>
        <a:xfrm>
          <a:off x="7048849" y="200697"/>
          <a:ext cx="499774" cy="49977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endParaRPr lang="ru-RU" sz="2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48849" y="200697"/>
        <a:ext cx="499774" cy="4997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E9732F-B6D6-4AB3-9011-8C68B664C05B}">
      <dsp:nvSpPr>
        <dsp:cNvPr id="0" name=""/>
        <dsp:cNvSpPr/>
      </dsp:nvSpPr>
      <dsp:spPr>
        <a:xfrm flipH="1">
          <a:off x="7378830" y="0"/>
          <a:ext cx="3068796" cy="2003611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Входная экспертиза проекта</a:t>
          </a:r>
          <a:endParaRPr lang="ru-RU" sz="20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flipH="1">
        <a:off x="8146029" y="0"/>
        <a:ext cx="2301597" cy="2003611"/>
      </dsp:txXfrm>
    </dsp:sp>
    <dsp:sp modelId="{BD8F0D63-B5F8-435C-B6CD-E92FB46D8B1D}">
      <dsp:nvSpPr>
        <dsp:cNvPr id="0" name=""/>
        <dsp:cNvSpPr/>
      </dsp:nvSpPr>
      <dsp:spPr>
        <a:xfrm>
          <a:off x="8313750" y="453470"/>
          <a:ext cx="517780" cy="459365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313750" y="453470"/>
        <a:ext cx="517780" cy="459365"/>
      </dsp:txXfrm>
    </dsp:sp>
    <dsp:sp modelId="{40ACD5B5-FB07-41B2-A964-D7F5BD79DDD0}">
      <dsp:nvSpPr>
        <dsp:cNvPr id="0" name=""/>
        <dsp:cNvSpPr/>
      </dsp:nvSpPr>
      <dsp:spPr>
        <a:xfrm flipH="1">
          <a:off x="3774151" y="0"/>
          <a:ext cx="3538706" cy="2003611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    </a:t>
          </a:r>
          <a:r>
            <a:rPr lang="ru-RU" sz="20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Комплексная</a:t>
          </a:r>
          <a:br>
            <a:rPr lang="ru-RU" sz="20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экспертиза</a:t>
          </a:r>
          <a:br>
            <a:rPr lang="ru-RU" sz="20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проекта</a:t>
          </a:r>
          <a:endParaRPr lang="ru-RU" sz="20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flipH="1">
        <a:off x="4658828" y="0"/>
        <a:ext cx="2654029" cy="2003611"/>
      </dsp:txXfrm>
    </dsp:sp>
    <dsp:sp modelId="{E289F125-C0E5-4B9F-988A-450054596F00}">
      <dsp:nvSpPr>
        <dsp:cNvPr id="0" name=""/>
        <dsp:cNvSpPr/>
      </dsp:nvSpPr>
      <dsp:spPr>
        <a:xfrm>
          <a:off x="4815019" y="359292"/>
          <a:ext cx="539040" cy="538272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</a:t>
          </a:r>
          <a:endParaRPr lang="ru-RU" sz="20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15019" y="359292"/>
        <a:ext cx="539040" cy="538272"/>
      </dsp:txXfrm>
    </dsp:sp>
    <dsp:sp modelId="{15FE3B21-7D86-4FF7-BF8C-61C9127FB899}">
      <dsp:nvSpPr>
        <dsp:cNvPr id="0" name=""/>
        <dsp:cNvSpPr/>
      </dsp:nvSpPr>
      <dsp:spPr>
        <a:xfrm flipH="1">
          <a:off x="406524" y="0"/>
          <a:ext cx="3335875" cy="2003611"/>
        </a:xfrm>
        <a:prstGeom prst="rightArrow">
          <a:avLst>
            <a:gd name="adj1" fmla="val 70000"/>
            <a:gd name="adj2" fmla="val 50000"/>
          </a:avLst>
        </a:prstGeom>
        <a:gradFill rotWithShape="0">
          <a:gsLst>
            <a:gs pos="0">
              <a:srgbClr val="CCE1EB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 </a:t>
          </a:r>
          <a:r>
            <a:rPr lang="ru-RU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Экспертный</a:t>
          </a:r>
          <a:br>
            <a:rPr lang="ru-RU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ru-RU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совет</a:t>
          </a:r>
          <a:endParaRPr lang="ru-RU" sz="20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flipH="1">
        <a:off x="1240493" y="0"/>
        <a:ext cx="2501906" cy="2003611"/>
      </dsp:txXfrm>
    </dsp:sp>
    <dsp:sp modelId="{3C334E51-33C9-4720-A47B-2EF7C9E7E564}">
      <dsp:nvSpPr>
        <dsp:cNvPr id="0" name=""/>
        <dsp:cNvSpPr/>
      </dsp:nvSpPr>
      <dsp:spPr>
        <a:xfrm>
          <a:off x="1367655" y="420395"/>
          <a:ext cx="546524" cy="502412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</a:t>
          </a:r>
          <a:endParaRPr lang="ru-RU" sz="20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67655" y="420395"/>
        <a:ext cx="546524" cy="5024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DBF6E-E2AB-4C10-85E8-6C83478633E0}">
      <dsp:nvSpPr>
        <dsp:cNvPr id="0" name=""/>
        <dsp:cNvSpPr/>
      </dsp:nvSpPr>
      <dsp:spPr>
        <a:xfrm>
          <a:off x="1116593" y="859570"/>
          <a:ext cx="9823697" cy="1471569"/>
        </a:xfrm>
        <a:prstGeom prst="roundRect">
          <a:avLst/>
        </a:prstGeom>
        <a:gradFill rotWithShape="0">
          <a:gsLst>
            <a:gs pos="0">
              <a:schemeClr val="bg1"/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    Распространение ТПП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информации о Фонде</a:t>
          </a:r>
          <a:endParaRPr lang="ru-RU" sz="36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16593" y="859570"/>
        <a:ext cx="9823697" cy="1471569"/>
      </dsp:txXfrm>
    </dsp:sp>
    <dsp:sp modelId="{2B306696-64FB-47C0-B701-29D660481CA5}">
      <dsp:nvSpPr>
        <dsp:cNvPr id="0" name=""/>
        <dsp:cNvSpPr/>
      </dsp:nvSpPr>
      <dsp:spPr>
        <a:xfrm rot="1531744">
          <a:off x="7519066" y="2551708"/>
          <a:ext cx="10235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359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E92E7-444E-4A1C-8790-3F19340EB90D}">
      <dsp:nvSpPr>
        <dsp:cNvPr id="0" name=""/>
        <dsp:cNvSpPr/>
      </dsp:nvSpPr>
      <dsp:spPr>
        <a:xfrm>
          <a:off x="8492691" y="2635868"/>
          <a:ext cx="3070175" cy="1739127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Посредством ТПП в муниципальных образованиях</a:t>
          </a:r>
          <a:endParaRPr lang="ru-RU" sz="24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2691" y="2635868"/>
        <a:ext cx="3070175" cy="1739127"/>
      </dsp:txXfrm>
    </dsp:sp>
    <dsp:sp modelId="{5AF10D5E-3E34-4024-A943-7E22E76F5A4A}">
      <dsp:nvSpPr>
        <dsp:cNvPr id="0" name=""/>
        <dsp:cNvSpPr/>
      </dsp:nvSpPr>
      <dsp:spPr>
        <a:xfrm rot="9320347">
          <a:off x="3511379" y="2531035"/>
          <a:ext cx="9581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816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87BDD-C4CF-4832-9AD2-432F54A26C9E}">
      <dsp:nvSpPr>
        <dsp:cNvPr id="0" name=""/>
        <dsp:cNvSpPr/>
      </dsp:nvSpPr>
      <dsp:spPr>
        <a:xfrm>
          <a:off x="53656" y="2694454"/>
          <a:ext cx="3501418" cy="1680530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Промышленным предприятиям-членам ТПП края </a:t>
          </a:r>
          <a:endParaRPr lang="ru-RU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656" y="2694454"/>
        <a:ext cx="3501418" cy="1680530"/>
      </dsp:txXfrm>
    </dsp:sp>
    <dsp:sp modelId="{CDE01337-D663-4C5A-ACF4-F8E0108BCAD0}">
      <dsp:nvSpPr>
        <dsp:cNvPr id="0" name=""/>
        <dsp:cNvSpPr/>
      </dsp:nvSpPr>
      <dsp:spPr>
        <a:xfrm rot="5400000">
          <a:off x="5847415" y="2512166"/>
          <a:ext cx="3620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205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7ED0BF-5616-4AC5-8EE3-4F1335FEC5C9}">
      <dsp:nvSpPr>
        <dsp:cNvPr id="0" name=""/>
        <dsp:cNvSpPr/>
      </dsp:nvSpPr>
      <dsp:spPr>
        <a:xfrm>
          <a:off x="3881304" y="2693192"/>
          <a:ext cx="4294275" cy="1749809"/>
        </a:xfrm>
        <a:prstGeom prst="roundRect">
          <a:avLst/>
        </a:prstGeom>
        <a:gradFill rotWithShape="0">
          <a:gsLst>
            <a:gs pos="0">
              <a:schemeClr val="bg1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 рамках проводимых ТПП мероприятий (выставки, форумы, рабочие группы, совещания)</a:t>
          </a:r>
          <a:endParaRPr lang="ru-RU" sz="20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81304" y="2693192"/>
        <a:ext cx="4294275" cy="1749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50BC-81E6-4AA6-8A02-F93BAF58BE6F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8FFE-5AD1-460B-A679-15721E6BFF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61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E8CFB-2632-4681-8F90-6E0A6737B503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27825-FFA5-4484-9688-A3DA2918C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809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63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08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39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63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78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4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38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39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43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09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7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C88F-234A-43E2-A80E-5FF9BD75DB2B}" type="datetimeFigureOut">
              <a:rPr lang="ru-RU" smtClean="0"/>
              <a:pPr/>
              <a:t>04.07.2018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9808-4A17-4BE3-8920-2F7FA4D05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63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12" Type="http://schemas.openxmlformats.org/officeDocument/2006/relationships/image" Target="../media/image2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5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4.png"/><Relationship Id="rId4" Type="http://schemas.openxmlformats.org/officeDocument/2006/relationships/diagramQuickStyle" Target="../diagrams/quickStyle5.xml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74" y="0"/>
            <a:ext cx="11460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39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374096731"/>
              </p:ext>
            </p:extLst>
          </p:nvPr>
        </p:nvGraphicFramePr>
        <p:xfrm>
          <a:off x="190888" y="642079"/>
          <a:ext cx="12056884" cy="621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83326" y="642079"/>
            <a:ext cx="118585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 Фонда с краевой системой торгово-промышленных палат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GlowEdges/>
                    </a14:imgEffect>
                    <a14:imgEffect>
                      <a14:colorTemperature colorTemp="222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6195" y="4635961"/>
            <a:ext cx="2000170" cy="198598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7805" y="4834543"/>
            <a:ext cx="1266351" cy="12663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716" y="5017079"/>
            <a:ext cx="1223748" cy="1223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5238" y="1902578"/>
            <a:ext cx="632012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8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04737" y="1819165"/>
            <a:ext cx="9502915" cy="200548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2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Займ</a:t>
            </a:r>
            <a:r>
              <a:rPr lang="ru-RU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краевого </a:t>
            </a:r>
            <a:r>
              <a:rPr lang="ru-RU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 </a:t>
            </a:r>
          </a:p>
          <a:p>
            <a:pPr algn="ctr"/>
            <a:r>
              <a:rPr lang="ru-RU" sz="2600" b="1" dirty="0" smtClean="0">
                <a:solidFill>
                  <a:srgbClr val="AE02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5 — 50 </a:t>
            </a:r>
            <a:r>
              <a:rPr lang="ru-RU" sz="2600" b="1" dirty="0">
                <a:solidFill>
                  <a:srgbClr val="AE02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</a:t>
            </a:r>
            <a:r>
              <a:rPr lang="ru-RU" sz="2600" b="1" dirty="0" smtClean="0">
                <a:solidFill>
                  <a:srgbClr val="AE02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2600" b="1" dirty="0">
              <a:solidFill>
                <a:srgbClr val="AE02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</a:t>
            </a:r>
            <a:r>
              <a:rPr lang="ru-RU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4%-6</a:t>
            </a:r>
            <a:r>
              <a:rPr lang="ru-RU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r>
              <a:rPr lang="ru-RU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годовых до </a:t>
            </a:r>
            <a:r>
              <a:rPr lang="ru-RU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лет</a:t>
            </a: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83093" y="2538170"/>
            <a:ext cx="884515" cy="576776"/>
          </a:xfrm>
          <a:custGeom>
            <a:avLst/>
            <a:gdLst>
              <a:gd name="T0" fmla="*/ 10634 w 1403498"/>
              <a:gd name="T1" fmla="*/ 0 h 856574"/>
              <a:gd name="T2" fmla="*/ 1403498 w 1403498"/>
              <a:gd name="T3" fmla="*/ 425303 h 856574"/>
              <a:gd name="T4" fmla="*/ 0 w 1403498"/>
              <a:gd name="T5" fmla="*/ 856574 h 856574"/>
              <a:gd name="T6" fmla="*/ 372140 w 1403498"/>
              <a:gd name="T7" fmla="*/ 414670 h 856574"/>
              <a:gd name="T8" fmla="*/ 10634 w 1403498"/>
              <a:gd name="T9" fmla="*/ 0 h 85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498" h="856574">
                <a:moveTo>
                  <a:pt x="10634" y="0"/>
                </a:moveTo>
                <a:lnTo>
                  <a:pt x="1403498" y="425303"/>
                </a:lnTo>
                <a:lnTo>
                  <a:pt x="0" y="856574"/>
                </a:lnTo>
                <a:lnTo>
                  <a:pt x="372140" y="414670"/>
                </a:lnTo>
                <a:lnTo>
                  <a:pt x="10634" y="0"/>
                </a:lnTo>
                <a:close/>
              </a:path>
            </a:pathLst>
          </a:custGeom>
          <a:gradFill rotWithShape="0">
            <a:gsLst>
              <a:gs pos="0">
                <a:srgbClr val="EC03C7"/>
              </a:gs>
              <a:gs pos="73999">
                <a:srgbClr val="8CBAD1"/>
              </a:gs>
              <a:gs pos="82999">
                <a:srgbClr val="8CBAD1"/>
              </a:gs>
              <a:gs pos="100000">
                <a:srgbClr val="B2D1E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EC03C7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066508" y="2290228"/>
            <a:ext cx="1083319" cy="1059641"/>
            <a:chOff x="1496612" y="2049627"/>
            <a:chExt cx="1224529" cy="1037292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96612" y="2049818"/>
              <a:ext cx="1224529" cy="1037101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2099257" y="2049627"/>
              <a:ext cx="296214" cy="5776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804737" y="4270479"/>
            <a:ext cx="9502915" cy="2085950"/>
          </a:xfrm>
          <a:prstGeom prst="round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</a:t>
            </a:r>
            <a:r>
              <a:rPr lang="ru-RU" sz="26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Займ</a:t>
            </a:r>
            <a:r>
              <a:rPr lang="ru-RU" sz="2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  <a:r>
              <a:rPr lang="ru-RU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краевого бюджета из федерального</a:t>
            </a:r>
            <a:r>
              <a:rPr lang="ru-RU" sz="1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  <a:p>
            <a:pPr algn="ctr"/>
            <a:r>
              <a:rPr lang="ru-RU" sz="2600" b="1" dirty="0" smtClean="0">
                <a:solidFill>
                  <a:srgbClr val="AE02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</a:t>
            </a:r>
            <a:r>
              <a:rPr lang="ru-RU" sz="2600" b="1" dirty="0">
                <a:solidFill>
                  <a:srgbClr val="AE02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100 млн </a:t>
            </a:r>
            <a:r>
              <a:rPr lang="ru-RU" sz="2600" b="1" dirty="0" smtClean="0">
                <a:solidFill>
                  <a:srgbClr val="AE02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2600" b="1" dirty="0">
              <a:solidFill>
                <a:srgbClr val="AE029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3%-5</a:t>
            </a:r>
            <a:r>
              <a:rPr lang="ru-RU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годовых </a:t>
            </a:r>
            <a:r>
              <a:rPr lang="ru-RU" sz="2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</a:t>
            </a:r>
            <a:r>
              <a:rPr lang="ru-RU" sz="2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лет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066508" y="4770506"/>
            <a:ext cx="915363" cy="1085896"/>
            <a:chOff x="1664568" y="3684992"/>
            <a:chExt cx="1022336" cy="1022336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64568" y="3684992"/>
              <a:ext cx="1022336" cy="1022336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2194248" y="3908269"/>
              <a:ext cx="317132" cy="3546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79931" y="844098"/>
            <a:ext cx="6857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деятельности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  <p:sp>
        <p:nvSpPr>
          <p:cNvPr id="17" name="Freeform 11"/>
          <p:cNvSpPr>
            <a:spLocks/>
          </p:cNvSpPr>
          <p:nvPr/>
        </p:nvSpPr>
        <p:spPr bwMode="auto">
          <a:xfrm>
            <a:off x="683094" y="5025066"/>
            <a:ext cx="884515" cy="576776"/>
          </a:xfrm>
          <a:custGeom>
            <a:avLst/>
            <a:gdLst>
              <a:gd name="T0" fmla="*/ 10634 w 1403498"/>
              <a:gd name="T1" fmla="*/ 0 h 856574"/>
              <a:gd name="T2" fmla="*/ 1403498 w 1403498"/>
              <a:gd name="T3" fmla="*/ 425303 h 856574"/>
              <a:gd name="T4" fmla="*/ 0 w 1403498"/>
              <a:gd name="T5" fmla="*/ 856574 h 856574"/>
              <a:gd name="T6" fmla="*/ 372140 w 1403498"/>
              <a:gd name="T7" fmla="*/ 414670 h 856574"/>
              <a:gd name="T8" fmla="*/ 10634 w 1403498"/>
              <a:gd name="T9" fmla="*/ 0 h 856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3498" h="856574">
                <a:moveTo>
                  <a:pt x="10634" y="0"/>
                </a:moveTo>
                <a:lnTo>
                  <a:pt x="1403498" y="425303"/>
                </a:lnTo>
                <a:lnTo>
                  <a:pt x="0" y="856574"/>
                </a:lnTo>
                <a:lnTo>
                  <a:pt x="372140" y="414670"/>
                </a:lnTo>
                <a:lnTo>
                  <a:pt x="10634" y="0"/>
                </a:lnTo>
                <a:close/>
              </a:path>
            </a:pathLst>
          </a:custGeom>
          <a:gradFill rotWithShape="0">
            <a:gsLst>
              <a:gs pos="0">
                <a:srgbClr val="EC03C7"/>
              </a:gs>
              <a:gs pos="73999">
                <a:srgbClr val="8CBAD1"/>
              </a:gs>
              <a:gs pos="82999">
                <a:srgbClr val="8CBAD1"/>
              </a:gs>
              <a:gs pos="100000">
                <a:srgbClr val="B2D1E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EC03C7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0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9659993"/>
              </p:ext>
            </p:extLst>
          </p:nvPr>
        </p:nvGraphicFramePr>
        <p:xfrm>
          <a:off x="205153" y="1317315"/>
          <a:ext cx="11781694" cy="5449478"/>
        </p:xfrm>
        <a:graphic>
          <a:graphicData uri="http://schemas.openxmlformats.org/drawingml/2006/table">
            <a:tbl>
              <a:tblPr/>
              <a:tblGrid>
                <a:gridCol w="757373">
                  <a:extLst>
                    <a:ext uri="{9D8B030D-6E8A-4147-A177-3AD203B41FA5}">
                      <a16:colId xmlns:a16="http://schemas.microsoft.com/office/drawing/2014/main" xmlns="" val="616839607"/>
                    </a:ext>
                  </a:extLst>
                </a:gridCol>
                <a:gridCol w="5142266">
                  <a:extLst>
                    <a:ext uri="{9D8B030D-6E8A-4147-A177-3AD203B41FA5}">
                      <a16:colId xmlns:a16="http://schemas.microsoft.com/office/drawing/2014/main" xmlns="" val="2312072716"/>
                    </a:ext>
                  </a:extLst>
                </a:gridCol>
                <a:gridCol w="789303">
                  <a:extLst>
                    <a:ext uri="{9D8B030D-6E8A-4147-A177-3AD203B41FA5}">
                      <a16:colId xmlns:a16="http://schemas.microsoft.com/office/drawing/2014/main" xmlns="" val="286814986"/>
                    </a:ext>
                  </a:extLst>
                </a:gridCol>
                <a:gridCol w="5092752">
                  <a:extLst>
                    <a:ext uri="{9D8B030D-6E8A-4147-A177-3AD203B41FA5}">
                      <a16:colId xmlns:a16="http://schemas.microsoft.com/office/drawing/2014/main" xmlns="" val="2847177640"/>
                    </a:ext>
                  </a:extLst>
                </a:gridCol>
              </a:tblGrid>
              <a:tr h="578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класса ОКВЭД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 C «Обрабатывающие производства»</a:t>
                      </a: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 класса ОКВЭД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Раздел C «Обрабатывающие производства»</a:t>
                      </a:r>
                      <a:endParaRPr lang="ru-RU" sz="1200" b="1" i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9213732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пищевых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продуктов,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только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части промышленных биотехнологий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металлургическое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98208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текстильных изделий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177159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одежды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компьютеров, электронных и оптических изделий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2391245"/>
                  </a:ext>
                </a:extLst>
              </a:tr>
              <a:tr h="245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кожи и изделий из кожи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электрического оборудования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141695"/>
                  </a:ext>
                </a:extLst>
              </a:tr>
              <a:tr h="9250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Обработка древесины и производство изделий из дерева и пробки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кроме </a:t>
                      </a: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мебели, производство изделий из соломки и материалов для плетения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4489046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бумаги и бумажных изделий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автотранспортных средств, прицепов и полуприцепов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443412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химических веществ и химических продуктов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прочих транспортных средств и оборудования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7206030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мебели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37945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резиновых и пластмассовых изделий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прочих готовых изделий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535468"/>
                  </a:ext>
                </a:extLst>
              </a:tr>
              <a:tr h="4625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Производство прочей неметаллической минеральной продукции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Ремонт и монтаж машин и оборудования</a:t>
                      </a:r>
                    </a:p>
                  </a:txBody>
                  <a:tcPr marL="36000" marR="144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779757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63488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отраслевых направлений, в рамках которых возможно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получение займа Фонда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8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6207183"/>
              </p:ext>
            </p:extLst>
          </p:nvPr>
        </p:nvGraphicFramePr>
        <p:xfrm>
          <a:off x="435251" y="1698169"/>
          <a:ext cx="11563146" cy="4781762"/>
        </p:xfrm>
        <a:graphic>
          <a:graphicData uri="http://schemas.openxmlformats.org/drawingml/2006/table">
            <a:tbl>
              <a:tblPr/>
              <a:tblGrid>
                <a:gridCol w="3293205">
                  <a:extLst>
                    <a:ext uri="{9D8B030D-6E8A-4147-A177-3AD203B41FA5}">
                      <a16:colId xmlns:a16="http://schemas.microsoft.com/office/drawing/2014/main" xmlns="" val="2590510131"/>
                    </a:ext>
                  </a:extLst>
                </a:gridCol>
                <a:gridCol w="3254188">
                  <a:extLst>
                    <a:ext uri="{9D8B030D-6E8A-4147-A177-3AD203B41FA5}">
                      <a16:colId xmlns:a16="http://schemas.microsoft.com/office/drawing/2014/main" xmlns="" val="3078668250"/>
                    </a:ext>
                  </a:extLst>
                </a:gridCol>
                <a:gridCol w="5015753">
                  <a:extLst>
                    <a:ext uri="{9D8B030D-6E8A-4147-A177-3AD203B41FA5}">
                      <a16:colId xmlns:a16="http://schemas.microsoft.com/office/drawing/2014/main" xmlns="" val="2673329083"/>
                    </a:ext>
                  </a:extLst>
                </a:gridCol>
              </a:tblGrid>
              <a:tr h="908820"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Условия </a:t>
                      </a:r>
                      <a:r>
                        <a:rPr lang="ru-RU" sz="2000" b="1" kern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займов</a:t>
                      </a:r>
                      <a:endParaRPr lang="ru-RU" sz="2000" b="1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Краевое </a:t>
                      </a: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финансирование</a:t>
                      </a: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4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Софинансирование</a:t>
                      </a:r>
                      <a:r>
                        <a:rPr lang="ru-RU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Федерального бюджета</a:t>
                      </a: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9967637"/>
                  </a:ext>
                </a:extLst>
              </a:tr>
              <a:tr h="1053078"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Средства</a:t>
                      </a: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Заемщика</a:t>
                      </a:r>
                      <a:endParaRPr lang="ru-RU" sz="20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не менее 50% от общего бюджета проекта, из них 15% собственные средства</a:t>
                      </a: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83F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814748"/>
                  </a:ext>
                </a:extLst>
              </a:tr>
              <a:tr h="1238559"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</a:t>
                      </a: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займа</a:t>
                      </a:r>
                      <a:endParaRPr lang="ru-RU" sz="20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97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обеспечения возврата займа в объеме </a:t>
                      </a:r>
                      <a:endParaRPr kumimoji="0" lang="en-US" sz="2000" b="1" i="0" u="none" strike="noStrike" kern="14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397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основного долга и %</a:t>
                      </a: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u="none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6412307"/>
                  </a:ext>
                </a:extLst>
              </a:tr>
              <a:tr h="1581305"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</a:t>
                      </a:r>
                      <a:r>
                        <a:rPr lang="ru-RU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Целевой </a:t>
                      </a:r>
                      <a:r>
                        <a:rPr lang="ru-RU" sz="2000" b="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</a:t>
                      </a:r>
                      <a:endParaRPr lang="en-US" sz="20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</a:t>
                      </a:r>
                      <a:r>
                        <a:rPr lang="ru-RU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продаж новой</a:t>
                      </a:r>
                      <a:endParaRPr lang="en-US" sz="2000" b="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ru-RU" sz="2000" b="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продукции</a:t>
                      </a:r>
                      <a:endParaRPr lang="ru-RU" sz="2000" b="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</a:t>
                      </a:r>
                      <a:r>
                        <a:rPr lang="ru-RU" sz="20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30% </a:t>
                      </a:r>
                      <a:r>
                        <a:rPr lang="ru-RU" sz="2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суммы займа в год, </a:t>
                      </a:r>
                      <a:endParaRPr lang="ru-RU" sz="2000" kern="14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начиная </a:t>
                      </a:r>
                      <a:r>
                        <a:rPr lang="ru-RU" sz="2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 2 года серийного производства</a:t>
                      </a: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</a:t>
                      </a:r>
                      <a:r>
                        <a:rPr lang="ru-RU" sz="20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50% </a:t>
                      </a:r>
                      <a:r>
                        <a:rPr lang="ru-RU" sz="2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суммы займа в год, начиная со 2 года серийного производства</a:t>
                      </a:r>
                    </a:p>
                  </a:txBody>
                  <a:tcPr marL="33427" marR="33427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2423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51" y="5062408"/>
            <a:ext cx="954875" cy="962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459" y="2678251"/>
            <a:ext cx="848143" cy="8552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3506" y="883906"/>
            <a:ext cx="8137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предоставления займов</a:t>
            </a:r>
            <a:endParaRPr lang="ru-RU" sz="3600" kern="1400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251" y="3767265"/>
            <a:ext cx="839351" cy="8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81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3356461"/>
              </p:ext>
            </p:extLst>
          </p:nvPr>
        </p:nvGraphicFramePr>
        <p:xfrm>
          <a:off x="0" y="720578"/>
          <a:ext cx="12056884" cy="621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2920" y="4548007"/>
            <a:ext cx="929692" cy="877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368" y="911811"/>
            <a:ext cx="1084034" cy="10840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3769" y="4363128"/>
            <a:ext cx="1355557" cy="13555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7735" y="720578"/>
            <a:ext cx="1057866" cy="10578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4026" y="720578"/>
            <a:ext cx="868768" cy="86876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9404" y="4090735"/>
            <a:ext cx="873390" cy="9145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83853970"/>
              </p:ext>
            </p:extLst>
          </p:nvPr>
        </p:nvGraphicFramePr>
        <p:xfrm>
          <a:off x="190888" y="642079"/>
          <a:ext cx="12056884" cy="621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631" y="2884170"/>
            <a:ext cx="1295398" cy="12953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407" y="961907"/>
            <a:ext cx="1104418" cy="11044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8404" y="4293456"/>
            <a:ext cx="1183712" cy="11837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6112" y="1646001"/>
            <a:ext cx="1089544" cy="10895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0276" y="3821795"/>
            <a:ext cx="1588164" cy="1588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9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483" y="710587"/>
            <a:ext cx="2411982" cy="24119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4096" y="1955354"/>
            <a:ext cx="2206225" cy="22062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27" y="3286663"/>
            <a:ext cx="1930796" cy="193079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881" y="4252061"/>
            <a:ext cx="1198291" cy="20518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489" y="5344461"/>
            <a:ext cx="1899471" cy="1424603"/>
          </a:xfrm>
          <a:prstGeom prst="rect">
            <a:avLst/>
          </a:prstGeom>
        </p:spPr>
      </p:pic>
      <p:sp>
        <p:nvSpPr>
          <p:cNvPr id="25" name="Умножение 24"/>
          <p:cNvSpPr/>
          <p:nvPr/>
        </p:nvSpPr>
        <p:spPr>
          <a:xfrm rot="20983544">
            <a:off x="54160" y="5155809"/>
            <a:ext cx="2412955" cy="1801906"/>
          </a:xfrm>
          <a:prstGeom prst="mathMultiply">
            <a:avLst>
              <a:gd name="adj1" fmla="val 6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50621537"/>
              </p:ext>
            </p:extLst>
          </p:nvPr>
        </p:nvGraphicFramePr>
        <p:xfrm>
          <a:off x="4280130" y="1388442"/>
          <a:ext cx="7844461" cy="5389187"/>
        </p:xfrm>
        <a:graphic>
          <a:graphicData uri="http://schemas.openxmlformats.org/drawingml/2006/table">
            <a:tbl>
              <a:tblPr/>
              <a:tblGrid>
                <a:gridCol w="7844461">
                  <a:extLst>
                    <a:ext uri="{9D8B030D-6E8A-4147-A177-3AD203B41FA5}">
                      <a16:colId xmlns:a16="http://schemas.microsoft.com/office/drawing/2014/main" xmlns="" val="3078668250"/>
                    </a:ext>
                  </a:extLst>
                </a:gridCol>
              </a:tblGrid>
              <a:tr h="993811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Юридическое лицо, коммерческая организация или ИП, Резидент РФ,</a:t>
                      </a:r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зарегистрирован в Краснодарском крае</a:t>
                      </a:r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63814748"/>
                  </a:ext>
                </a:extLst>
              </a:tr>
              <a:tr h="1134125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Реализует (планирует реализовать) инвестиционный проект на территории Краснодарского края</a:t>
                      </a:r>
                      <a:endParaRPr lang="ru-RU" sz="2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217893"/>
                  </a:ext>
                </a:extLst>
              </a:tr>
              <a:tr h="2054243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rgbClr val="FF000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Имеет прозрачную структуру собственности, аффилированных лиц и конечных бенефициаров (резиденты РФ, без просроченной задолженности </a:t>
                      </a:r>
                      <a:b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налогам, сборам и иным платежам в бюджет, </a:t>
                      </a:r>
                      <a:b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кредитные организации, в фонды)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6121003"/>
                  </a:ext>
                </a:extLst>
              </a:tr>
              <a:tr h="1149216"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18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процесса реорганизации, ликвидации или банкротства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ct val="118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24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092446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80131" y="677435"/>
            <a:ext cx="6157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заёмщику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65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82604962"/>
              </p:ext>
            </p:extLst>
          </p:nvPr>
        </p:nvGraphicFramePr>
        <p:xfrm>
          <a:off x="844248" y="1488348"/>
          <a:ext cx="10134039" cy="1937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3075626551"/>
              </p:ext>
            </p:extLst>
          </p:nvPr>
        </p:nvGraphicFramePr>
        <p:xfrm>
          <a:off x="741935" y="3467782"/>
          <a:ext cx="10865223" cy="2003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Выгнутая вправо стрелка 2"/>
          <p:cNvSpPr/>
          <p:nvPr/>
        </p:nvSpPr>
        <p:spPr>
          <a:xfrm rot="20890363">
            <a:off x="11189367" y="1900541"/>
            <a:ext cx="882379" cy="2725247"/>
          </a:xfrm>
          <a:prstGeom prst="curvedLeftArrow">
            <a:avLst>
              <a:gd name="adj1" fmla="val 30897"/>
              <a:gd name="adj2" fmla="val 64985"/>
              <a:gd name="adj3" fmla="val 50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19873069">
            <a:off x="547732" y="4772604"/>
            <a:ext cx="1153621" cy="2119214"/>
          </a:xfrm>
          <a:prstGeom prst="curvedRightArrow">
            <a:avLst>
              <a:gd name="adj1" fmla="val 22508"/>
              <a:gd name="adj2" fmla="val 56652"/>
              <a:gd name="adj3" fmla="val 517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 flipH="1">
            <a:off x="2451114" y="5623871"/>
            <a:ext cx="7567183" cy="1035641"/>
          </a:xfrm>
          <a:prstGeom prst="verticalScroll">
            <a:avLst>
              <a:gd name="adj" fmla="val 25000"/>
            </a:avLst>
          </a:prstGeom>
          <a:gradFill>
            <a:gsLst>
              <a:gs pos="0">
                <a:srgbClr val="CCE1EB">
                  <a:lumMod val="36000"/>
                  <a:lumOff val="64000"/>
                </a:srgbClr>
              </a:gs>
              <a:gs pos="4400">
                <a:srgbClr val="EDE9F6">
                  <a:alpha val="57000"/>
                  <a:lumMod val="21000"/>
                  <a:lumOff val="79000"/>
                </a:srgbClr>
              </a:gs>
              <a:gs pos="100000">
                <a:srgbClr val="EC03C7">
                  <a:alpha val="3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Подписание договора займа</a:t>
            </a:r>
            <a:endParaRPr lang="ru-RU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Волна 25"/>
          <p:cNvSpPr/>
          <p:nvPr/>
        </p:nvSpPr>
        <p:spPr>
          <a:xfrm>
            <a:off x="4013841" y="2665469"/>
            <a:ext cx="1129553" cy="534981"/>
          </a:xfrm>
          <a:prstGeom prst="wave">
            <a:avLst/>
          </a:prstGeom>
          <a:solidFill>
            <a:srgbClr val="AE0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≤5 дней</a:t>
            </a:r>
            <a:endParaRPr lang="ru-RU" dirty="0"/>
          </a:p>
        </p:txBody>
      </p:sp>
      <p:sp>
        <p:nvSpPr>
          <p:cNvPr id="27" name="Волна 26"/>
          <p:cNvSpPr/>
          <p:nvPr/>
        </p:nvSpPr>
        <p:spPr>
          <a:xfrm>
            <a:off x="8356321" y="4738960"/>
            <a:ext cx="1217139" cy="534981"/>
          </a:xfrm>
          <a:prstGeom prst="wave">
            <a:avLst/>
          </a:prstGeom>
          <a:solidFill>
            <a:srgbClr val="AE0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≤ 5</a:t>
            </a:r>
            <a:r>
              <a:rPr lang="ru-RU" dirty="0" smtClean="0"/>
              <a:t>дней</a:t>
            </a:r>
            <a:endParaRPr lang="ru-RU" dirty="0"/>
          </a:p>
        </p:txBody>
      </p:sp>
      <p:sp>
        <p:nvSpPr>
          <p:cNvPr id="28" name="Волна 27"/>
          <p:cNvSpPr/>
          <p:nvPr/>
        </p:nvSpPr>
        <p:spPr>
          <a:xfrm>
            <a:off x="4723239" y="4650118"/>
            <a:ext cx="1279818" cy="534981"/>
          </a:xfrm>
          <a:prstGeom prst="wave">
            <a:avLst/>
          </a:prstGeom>
          <a:solidFill>
            <a:srgbClr val="AE0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≤ </a:t>
            </a:r>
            <a:r>
              <a:rPr lang="ru-RU" dirty="0" smtClean="0"/>
              <a:t>40 дней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9935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рассмотрения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1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4123353"/>
              </p:ext>
            </p:extLst>
          </p:nvPr>
        </p:nvGraphicFramePr>
        <p:xfrm>
          <a:off x="488810" y="1529663"/>
          <a:ext cx="11161060" cy="5200824"/>
        </p:xfrm>
        <a:graphic>
          <a:graphicData uri="http://schemas.openxmlformats.org/drawingml/2006/table">
            <a:tbl>
              <a:tblPr/>
              <a:tblGrid>
                <a:gridCol w="9773985">
                  <a:extLst>
                    <a:ext uri="{9D8B030D-6E8A-4147-A177-3AD203B41FA5}">
                      <a16:colId xmlns:a16="http://schemas.microsoft.com/office/drawing/2014/main" xmlns="" val="616839607"/>
                    </a:ext>
                  </a:extLst>
                </a:gridCol>
                <a:gridCol w="1387075">
                  <a:extLst>
                    <a:ext uri="{9D8B030D-6E8A-4147-A177-3AD203B41FA5}">
                      <a16:colId xmlns:a16="http://schemas.microsoft.com/office/drawing/2014/main" xmlns="" val="2312072716"/>
                    </a:ext>
                  </a:extLst>
                </a:gridCol>
              </a:tblGrid>
              <a:tr h="36094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Основное обеспечение</a:t>
                      </a:r>
                      <a:endParaRPr lang="ru-RU" sz="1400" b="1" i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5121554"/>
                  </a:ext>
                </a:extLst>
              </a:tr>
              <a:tr h="2982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Независимые гарантии и поручительства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Дисконт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43432"/>
                  </a:ext>
                </a:extLst>
              </a:tr>
              <a:tr h="3248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Гарантии кредитных организаций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2171692"/>
                  </a:ext>
                </a:extLst>
              </a:tr>
              <a:tr h="450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Гарантии и поручительства корпорации МСП, региональных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фондов содействия МСП, а также субъектов РФ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6149145"/>
                  </a:ext>
                </a:extLst>
              </a:tr>
              <a:tr h="4503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Поручительства и гарантии юридических лиц, имеющих устойчивое финансовое положение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3052286"/>
                  </a:ext>
                </a:extLst>
              </a:tr>
              <a:tr h="30492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Залоги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1822010"/>
                  </a:ext>
                </a:extLst>
              </a:tr>
              <a:tr h="2839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Драгоценные металлы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0%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476980"/>
                  </a:ext>
                </a:extLst>
              </a:tr>
              <a:tr h="3870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Недвижимые имущественные активы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15-40 %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932516"/>
                  </a:ext>
                </a:extLst>
              </a:tr>
              <a:tr h="3941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Оборудование 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транспортные средства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25 %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013612"/>
                  </a:ext>
                </a:extLst>
              </a:tr>
              <a:tr h="2832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Акции юр. лиц, имеющие биржевое обращение (ПАО Московская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биржа)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25-40 %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476576"/>
                  </a:ext>
                </a:extLst>
              </a:tr>
              <a:tr h="541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Акции юр. лиц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третьих лиц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 объеме не менее 25 %),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 имеющих биржевого обращения, а также доли участи в УК действующих юр. лиц</a:t>
                      </a:r>
                      <a:r>
                        <a:rPr lang="ru-RU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третьих лиц </a:t>
                      </a: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 объеме не менее 25 %). 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≥40 %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605162"/>
                  </a:ext>
                </a:extLst>
              </a:tr>
              <a:tr h="40643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Дополнительное обеспечение (не включаются в сумму достаточного обеспечения проекта)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2158380"/>
                  </a:ext>
                </a:extLst>
              </a:tr>
              <a:tr h="33253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Поручительства физических лиц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5286069"/>
                  </a:ext>
                </a:extLst>
              </a:tr>
              <a:tr h="38179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виды обеспечения. Которые по результатам оценки их качества не могут быть отнесены к основному обеспечению</a:t>
                      </a:r>
                      <a:endParaRPr lang="ru-RU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450672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74176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обеспечения, принимаемые Фондом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" y="-1524"/>
            <a:ext cx="12192000" cy="6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8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689</Words>
  <Application>Microsoft Office PowerPoint</Application>
  <PresentationFormat>Произвольный</PresentationFormat>
  <Paragraphs>142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Шевченко Игорь Игоревич</dc:creator>
  <cp:lastModifiedBy>876</cp:lastModifiedBy>
  <cp:revision>239</cp:revision>
  <cp:lastPrinted>2018-07-03T05:46:19Z</cp:lastPrinted>
  <dcterms:created xsi:type="dcterms:W3CDTF">2017-12-01T13:37:53Z</dcterms:created>
  <dcterms:modified xsi:type="dcterms:W3CDTF">2018-07-04T13:13:34Z</dcterms:modified>
</cp:coreProperties>
</file>